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34" r:id="rId2"/>
    <p:sldId id="341" r:id="rId3"/>
    <p:sldId id="348" r:id="rId4"/>
    <p:sldId id="342" r:id="rId5"/>
    <p:sldId id="343" r:id="rId6"/>
    <p:sldId id="349" r:id="rId7"/>
    <p:sldId id="345" r:id="rId8"/>
    <p:sldId id="346" r:id="rId9"/>
    <p:sldId id="351" r:id="rId10"/>
    <p:sldId id="352" r:id="rId11"/>
    <p:sldId id="265" r:id="rId12"/>
    <p:sldId id="258" r:id="rId13"/>
    <p:sldId id="259" r:id="rId14"/>
    <p:sldId id="260" r:id="rId15"/>
    <p:sldId id="261" r:id="rId16"/>
    <p:sldId id="264" r:id="rId17"/>
    <p:sldId id="274" r:id="rId18"/>
    <p:sldId id="262" r:id="rId19"/>
    <p:sldId id="350" r:id="rId20"/>
    <p:sldId id="275" r:id="rId21"/>
    <p:sldId id="314" r:id="rId22"/>
    <p:sldId id="315" r:id="rId23"/>
    <p:sldId id="317" r:id="rId24"/>
    <p:sldId id="294" r:id="rId25"/>
    <p:sldId id="318" r:id="rId26"/>
    <p:sldId id="319" r:id="rId27"/>
    <p:sldId id="320" r:id="rId28"/>
    <p:sldId id="321" r:id="rId29"/>
    <p:sldId id="322" r:id="rId30"/>
    <p:sldId id="323" r:id="rId31"/>
    <p:sldId id="354" r:id="rId32"/>
    <p:sldId id="355" r:id="rId33"/>
    <p:sldId id="356" r:id="rId34"/>
    <p:sldId id="331" r:id="rId35"/>
    <p:sldId id="33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4" autoAdjust="0"/>
    <p:restoredTop sz="94660"/>
  </p:normalViewPr>
  <p:slideViewPr>
    <p:cSldViewPr snapToGrid="0">
      <p:cViewPr varScale="1">
        <p:scale>
          <a:sx n="103" d="100"/>
          <a:sy n="103" d="100"/>
        </p:scale>
        <p:origin x="132"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087BF-ACD7-46AB-B569-F1DC80FEFB24}"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6BBF9E-C88B-4223-945D-27F23843197E}" type="slidenum">
              <a:rPr lang="en-US" smtClean="0"/>
              <a:t>‹#›</a:t>
            </a:fld>
            <a:endParaRPr lang="en-US"/>
          </a:p>
        </p:txBody>
      </p:sp>
    </p:spTree>
    <p:extLst>
      <p:ext uri="{BB962C8B-B14F-4D97-AF65-F5344CB8AC3E}">
        <p14:creationId xmlns:p14="http://schemas.microsoft.com/office/powerpoint/2010/main" val="3068921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BBF9E-C88B-4223-945D-27F23843197E}" type="slidenum">
              <a:rPr lang="en-US" smtClean="0"/>
              <a:t>1</a:t>
            </a:fld>
            <a:endParaRPr lang="en-US"/>
          </a:p>
        </p:txBody>
      </p:sp>
    </p:spTree>
    <p:extLst>
      <p:ext uri="{BB962C8B-B14F-4D97-AF65-F5344CB8AC3E}">
        <p14:creationId xmlns:p14="http://schemas.microsoft.com/office/powerpoint/2010/main" val="1966212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BBF9E-C88B-4223-945D-27F23843197E}" type="slidenum">
              <a:rPr lang="en-US" smtClean="0"/>
              <a:t>35</a:t>
            </a:fld>
            <a:endParaRPr lang="en-US"/>
          </a:p>
        </p:txBody>
      </p:sp>
    </p:spTree>
    <p:extLst>
      <p:ext uri="{BB962C8B-B14F-4D97-AF65-F5344CB8AC3E}">
        <p14:creationId xmlns:p14="http://schemas.microsoft.com/office/powerpoint/2010/main" val="582189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54283" cy="4727121"/>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3398191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A52AB8-F60B-47F8-AD22-BEEC3A93E473}"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D4853-B305-4471-BA0B-FDAB6525C5E1}" type="slidenum">
              <a:rPr lang="en-US" smtClean="0"/>
              <a:t>‹#›</a:t>
            </a:fld>
            <a:endParaRPr lang="en-US"/>
          </a:p>
        </p:txBody>
      </p:sp>
    </p:spTree>
    <p:extLst>
      <p:ext uri="{BB962C8B-B14F-4D97-AF65-F5344CB8AC3E}">
        <p14:creationId xmlns:p14="http://schemas.microsoft.com/office/powerpoint/2010/main" val="72001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A52AB8-F60B-47F8-AD22-BEEC3A93E473}"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D4853-B305-4471-BA0B-FDAB6525C5E1}" type="slidenum">
              <a:rPr lang="en-US" smtClean="0"/>
              <a:t>‹#›</a:t>
            </a:fld>
            <a:endParaRPr lang="en-US"/>
          </a:p>
        </p:txBody>
      </p:sp>
    </p:spTree>
    <p:extLst>
      <p:ext uri="{BB962C8B-B14F-4D97-AF65-F5344CB8AC3E}">
        <p14:creationId xmlns:p14="http://schemas.microsoft.com/office/powerpoint/2010/main" val="676635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A52AB8-F60B-47F8-AD22-BEEC3A93E473}"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D4853-B305-4471-BA0B-FDAB6525C5E1}" type="slidenum">
              <a:rPr lang="en-US" smtClean="0"/>
              <a:t>‹#›</a:t>
            </a:fld>
            <a:endParaRPr lang="en-US"/>
          </a:p>
        </p:txBody>
      </p:sp>
    </p:spTree>
    <p:extLst>
      <p:ext uri="{BB962C8B-B14F-4D97-AF65-F5344CB8AC3E}">
        <p14:creationId xmlns:p14="http://schemas.microsoft.com/office/powerpoint/2010/main" val="244301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EA52AB8-F60B-47F8-AD22-BEEC3A93E473}"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D4853-B305-4471-BA0B-FDAB6525C5E1}" type="slidenum">
              <a:rPr lang="en-US" smtClean="0"/>
              <a:t>‹#›</a:t>
            </a:fld>
            <a:endParaRPr lang="en-US"/>
          </a:p>
        </p:txBody>
      </p:sp>
    </p:spTree>
    <p:extLst>
      <p:ext uri="{BB962C8B-B14F-4D97-AF65-F5344CB8AC3E}">
        <p14:creationId xmlns:p14="http://schemas.microsoft.com/office/powerpoint/2010/main" val="117015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A52AB8-F60B-47F8-AD22-BEEC3A93E473}"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D4853-B305-4471-BA0B-FDAB6525C5E1}" type="slidenum">
              <a:rPr lang="en-US" smtClean="0"/>
              <a:t>‹#›</a:t>
            </a:fld>
            <a:endParaRPr lang="en-US"/>
          </a:p>
        </p:txBody>
      </p:sp>
    </p:spTree>
    <p:extLst>
      <p:ext uri="{BB962C8B-B14F-4D97-AF65-F5344CB8AC3E}">
        <p14:creationId xmlns:p14="http://schemas.microsoft.com/office/powerpoint/2010/main" val="2096333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A52AB8-F60B-47F8-AD22-BEEC3A93E473}" type="datetimeFigureOut">
              <a:rPr lang="en-US" smtClean="0"/>
              <a:t>12/10/2023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BD4853-B305-4471-BA0B-FDAB6525C5E1}" type="slidenum">
              <a:rPr lang="en-US" smtClean="0"/>
              <a:t>‹#›</a:t>
            </a:fld>
            <a:endParaRPr lang="en-US"/>
          </a:p>
        </p:txBody>
      </p:sp>
    </p:spTree>
    <p:extLst>
      <p:ext uri="{BB962C8B-B14F-4D97-AF65-F5344CB8AC3E}">
        <p14:creationId xmlns:p14="http://schemas.microsoft.com/office/powerpoint/2010/main" val="379984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A52AB8-F60B-47F8-AD22-BEEC3A93E473}" type="datetimeFigureOut">
              <a:rPr lang="en-US" smtClean="0"/>
              <a:t>12/10/2023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BD4853-B305-4471-BA0B-FDAB6525C5E1}" type="slidenum">
              <a:rPr lang="en-US" smtClean="0"/>
              <a:t>‹#›</a:t>
            </a:fld>
            <a:endParaRPr lang="en-US"/>
          </a:p>
        </p:txBody>
      </p:sp>
    </p:spTree>
    <p:extLst>
      <p:ext uri="{BB962C8B-B14F-4D97-AF65-F5344CB8AC3E}">
        <p14:creationId xmlns:p14="http://schemas.microsoft.com/office/powerpoint/2010/main" val="618781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A52AB8-F60B-47F8-AD22-BEEC3A93E473}"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BD4853-B305-4471-BA0B-FDAB6525C5E1}" type="slidenum">
              <a:rPr lang="en-US" smtClean="0"/>
              <a:t>‹#›</a:t>
            </a:fld>
            <a:endParaRPr lang="en-US"/>
          </a:p>
        </p:txBody>
      </p:sp>
    </p:spTree>
    <p:extLst>
      <p:ext uri="{BB962C8B-B14F-4D97-AF65-F5344CB8AC3E}">
        <p14:creationId xmlns:p14="http://schemas.microsoft.com/office/powerpoint/2010/main" val="111446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A52AB8-F60B-47F8-AD22-BEEC3A93E473}"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D4853-B305-4471-BA0B-FDAB6525C5E1}" type="slidenum">
              <a:rPr lang="en-US" smtClean="0"/>
              <a:t>‹#›</a:t>
            </a:fld>
            <a:endParaRPr lang="en-US"/>
          </a:p>
        </p:txBody>
      </p:sp>
    </p:spTree>
    <p:extLst>
      <p:ext uri="{BB962C8B-B14F-4D97-AF65-F5344CB8AC3E}">
        <p14:creationId xmlns:p14="http://schemas.microsoft.com/office/powerpoint/2010/main" val="4077273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A52AB8-F60B-47F8-AD22-BEEC3A93E473}"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D4853-B305-4471-BA0B-FDAB6525C5E1}" type="slidenum">
              <a:rPr lang="en-US" smtClean="0"/>
              <a:t>‹#›</a:t>
            </a:fld>
            <a:endParaRPr lang="en-US"/>
          </a:p>
        </p:txBody>
      </p:sp>
    </p:spTree>
    <p:extLst>
      <p:ext uri="{BB962C8B-B14F-4D97-AF65-F5344CB8AC3E}">
        <p14:creationId xmlns:p14="http://schemas.microsoft.com/office/powerpoint/2010/main" val="1380526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A52AB8-F60B-47F8-AD22-BEEC3A93E473}" type="datetimeFigureOut">
              <a:rPr lang="en-US" smtClean="0"/>
              <a:t>12/10/2023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BD4853-B305-4471-BA0B-FDAB6525C5E1}" type="slidenum">
              <a:rPr lang="en-US" smtClean="0"/>
              <a:t>‹#›</a:t>
            </a:fld>
            <a:endParaRPr lang="en-US"/>
          </a:p>
        </p:txBody>
      </p:sp>
    </p:spTree>
    <p:extLst>
      <p:ext uri="{BB962C8B-B14F-4D97-AF65-F5344CB8AC3E}">
        <p14:creationId xmlns:p14="http://schemas.microsoft.com/office/powerpoint/2010/main" val="4965061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5557"/>
          <a:stretch/>
        </p:blipFill>
        <p:spPr>
          <a:xfrm>
            <a:off x="1791855" y="0"/>
            <a:ext cx="9034759" cy="6857999"/>
          </a:xfrm>
          <a:prstGeom prst="rect">
            <a:avLst/>
          </a:prstGeom>
        </p:spPr>
      </p:pic>
    </p:spTree>
    <p:extLst>
      <p:ext uri="{BB962C8B-B14F-4D97-AF65-F5344CB8AC3E}">
        <p14:creationId xmlns:p14="http://schemas.microsoft.com/office/powerpoint/2010/main" val="281140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3" name="TextBox 2"/>
          <p:cNvSpPr txBox="1"/>
          <p:nvPr/>
        </p:nvSpPr>
        <p:spPr>
          <a:xfrm>
            <a:off x="1651246" y="426128"/>
            <a:ext cx="6134471" cy="2062103"/>
          </a:xfrm>
          <a:prstGeom prst="rect">
            <a:avLst/>
          </a:prstGeom>
          <a:noFill/>
        </p:spPr>
        <p:txBody>
          <a:bodyPr wrap="square" rtlCol="0">
            <a:spAutoFit/>
          </a:bodyPr>
          <a:lstStyle/>
          <a:p>
            <a:r>
              <a:rPr lang="en-US" sz="3600" dirty="0"/>
              <a:t>Then according to the Bible,</a:t>
            </a:r>
          </a:p>
          <a:p>
            <a:r>
              <a:rPr lang="en-US" sz="3600" dirty="0"/>
              <a:t>drums, guitars and cymbals are</a:t>
            </a:r>
          </a:p>
          <a:p>
            <a:r>
              <a:rPr lang="en-US" sz="3600" dirty="0"/>
              <a:t>Actually</a:t>
            </a:r>
            <a:r>
              <a:rPr lang="en-US" sz="3600" b="1" i="1" dirty="0">
                <a:solidFill>
                  <a:srgbClr val="FFC000"/>
                </a:solidFill>
              </a:rPr>
              <a:t> Required</a:t>
            </a:r>
            <a:r>
              <a:rPr lang="en-US" sz="3600" dirty="0">
                <a:solidFill>
                  <a:srgbClr val="FFC000"/>
                </a:solidFill>
              </a:rPr>
              <a:t> </a:t>
            </a:r>
            <a:r>
              <a:rPr lang="en-US" sz="3600" dirty="0"/>
              <a:t>for worship!</a:t>
            </a:r>
          </a:p>
          <a:p>
            <a:endParaRPr lang="en-US" sz="2000" dirty="0"/>
          </a:p>
        </p:txBody>
      </p:sp>
    </p:spTree>
    <p:extLst>
      <p:ext uri="{BB962C8B-B14F-4D97-AF65-F5344CB8AC3E}">
        <p14:creationId xmlns:p14="http://schemas.microsoft.com/office/powerpoint/2010/main" val="242952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23083" y="302359"/>
            <a:ext cx="9571838" cy="6555641"/>
          </a:xfrm>
          <a:prstGeom prst="rect">
            <a:avLst/>
          </a:prstGeom>
          <a:noFill/>
        </p:spPr>
        <p:txBody>
          <a:bodyPr wrap="square" rtlCol="0">
            <a:spAutoFit/>
          </a:bodyPr>
          <a:lstStyle/>
          <a:p>
            <a:r>
              <a:rPr lang="en-US" sz="3000" dirty="0"/>
              <a:t>“The musical tradition of the universal Church is a treasure of inestimable value, greater even than that of any other art. The main reason for this pre-eminence is that, as a combination of sacred music and words, it forms a necessary or integral part of solemn liturgy. ” The composition and singing of inspired psalms, often accompanied by musical instruments, were already closely linked to the liturgical celebrations of the Old Covenant. The Church continues and develops this tradition: “Address... one another in psalms and hymns and spiritual songs, singing and making melody to the Lord with all your heart.” “He who sings, prays twice.”</a:t>
            </a:r>
            <a:br>
              <a:rPr lang="en-US" sz="3000" dirty="0"/>
            </a:br>
            <a:r>
              <a:rPr lang="en-US" sz="3000" b="1" dirty="0">
                <a:solidFill>
                  <a:srgbClr val="FFC000"/>
                </a:solidFill>
              </a:rPr>
              <a:t>Catechism of the Catholic Church 1156</a:t>
            </a:r>
            <a:endParaRPr lang="en-US" sz="3000" dirty="0">
              <a:solidFill>
                <a:srgbClr val="FFC000"/>
              </a:solidFill>
            </a:endParaRPr>
          </a:p>
          <a:p>
            <a:endParaRPr lang="en-US" sz="3000" dirty="0"/>
          </a:p>
        </p:txBody>
      </p:sp>
    </p:spTree>
    <p:extLst>
      <p:ext uri="{BB962C8B-B14F-4D97-AF65-F5344CB8AC3E}">
        <p14:creationId xmlns:p14="http://schemas.microsoft.com/office/powerpoint/2010/main" val="161990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1561" y="461394"/>
            <a:ext cx="10142393" cy="5679347"/>
          </a:xfrm>
          <a:prstGeom prst="rect">
            <a:avLst/>
          </a:prstGeom>
        </p:spPr>
      </p:pic>
      <p:sp>
        <p:nvSpPr>
          <p:cNvPr id="5" name="TextBox 4"/>
          <p:cNvSpPr txBox="1"/>
          <p:nvPr/>
        </p:nvSpPr>
        <p:spPr>
          <a:xfrm>
            <a:off x="4882718" y="275208"/>
            <a:ext cx="6853561" cy="584775"/>
          </a:xfrm>
          <a:prstGeom prst="rect">
            <a:avLst/>
          </a:prstGeom>
          <a:noFill/>
        </p:spPr>
        <p:txBody>
          <a:bodyPr wrap="square" rtlCol="0">
            <a:spAutoFit/>
          </a:bodyPr>
          <a:lstStyle/>
          <a:p>
            <a:pPr algn="r"/>
            <a:r>
              <a:rPr lang="en-US" sz="3200" dirty="0"/>
              <a:t>…greater even than that of any…</a:t>
            </a:r>
          </a:p>
        </p:txBody>
      </p:sp>
    </p:spTree>
    <p:extLst>
      <p:ext uri="{BB962C8B-B14F-4D97-AF65-F5344CB8AC3E}">
        <p14:creationId xmlns:p14="http://schemas.microsoft.com/office/powerpoint/2010/main" val="98479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643" y="293616"/>
            <a:ext cx="9345294" cy="6246454"/>
          </a:xfrm>
          <a:prstGeom prst="rect">
            <a:avLst/>
          </a:prstGeom>
        </p:spPr>
      </p:pic>
      <p:sp>
        <p:nvSpPr>
          <p:cNvPr id="5" name="TextBox 4"/>
          <p:cNvSpPr txBox="1"/>
          <p:nvPr/>
        </p:nvSpPr>
        <p:spPr>
          <a:xfrm>
            <a:off x="4882718" y="275208"/>
            <a:ext cx="6853561" cy="584775"/>
          </a:xfrm>
          <a:prstGeom prst="rect">
            <a:avLst/>
          </a:prstGeom>
          <a:noFill/>
        </p:spPr>
        <p:txBody>
          <a:bodyPr wrap="square" rtlCol="0">
            <a:spAutoFit/>
          </a:bodyPr>
          <a:lstStyle/>
          <a:p>
            <a:pPr algn="r"/>
            <a:r>
              <a:rPr lang="en-US" sz="3200" dirty="0"/>
              <a:t>…other…</a:t>
            </a:r>
          </a:p>
        </p:txBody>
      </p:sp>
    </p:spTree>
    <p:extLst>
      <p:ext uri="{BB962C8B-B14F-4D97-AF65-F5344CB8AC3E}">
        <p14:creationId xmlns:p14="http://schemas.microsoft.com/office/powerpoint/2010/main" val="8841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6504" y="0"/>
            <a:ext cx="8099227" cy="6858000"/>
          </a:xfrm>
          <a:prstGeom prst="rect">
            <a:avLst/>
          </a:prstGeom>
        </p:spPr>
      </p:pic>
      <p:sp>
        <p:nvSpPr>
          <p:cNvPr id="5" name="TextBox 4"/>
          <p:cNvSpPr txBox="1"/>
          <p:nvPr/>
        </p:nvSpPr>
        <p:spPr>
          <a:xfrm>
            <a:off x="4882718" y="275208"/>
            <a:ext cx="6853561" cy="584775"/>
          </a:xfrm>
          <a:prstGeom prst="rect">
            <a:avLst/>
          </a:prstGeom>
          <a:noFill/>
        </p:spPr>
        <p:txBody>
          <a:bodyPr wrap="square" rtlCol="0">
            <a:spAutoFit/>
          </a:bodyPr>
          <a:lstStyle/>
          <a:p>
            <a:pPr algn="r"/>
            <a:r>
              <a:rPr lang="en-US" sz="3200" dirty="0"/>
              <a:t>…art.</a:t>
            </a:r>
          </a:p>
        </p:txBody>
      </p:sp>
    </p:spTree>
    <p:extLst>
      <p:ext uri="{BB962C8B-B14F-4D97-AF65-F5344CB8AC3E}">
        <p14:creationId xmlns:p14="http://schemas.microsoft.com/office/powerpoint/2010/main" val="346400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593" y="661448"/>
            <a:ext cx="10071407" cy="5638684"/>
          </a:xfrm>
          <a:prstGeom prst="rect">
            <a:avLst/>
          </a:prstGeom>
        </p:spPr>
      </p:pic>
      <p:sp>
        <p:nvSpPr>
          <p:cNvPr id="4" name="TextBox 3"/>
          <p:cNvSpPr txBox="1"/>
          <p:nvPr/>
        </p:nvSpPr>
        <p:spPr>
          <a:xfrm>
            <a:off x="4882718" y="275208"/>
            <a:ext cx="6853561" cy="584775"/>
          </a:xfrm>
          <a:prstGeom prst="rect">
            <a:avLst/>
          </a:prstGeom>
          <a:noFill/>
        </p:spPr>
        <p:txBody>
          <a:bodyPr wrap="square" rtlCol="0">
            <a:spAutoFit/>
          </a:bodyPr>
          <a:lstStyle/>
          <a:p>
            <a:pPr algn="r"/>
            <a:r>
              <a:rPr lang="en-US" sz="3200" dirty="0"/>
              <a:t>…Heavenly Music.</a:t>
            </a:r>
          </a:p>
        </p:txBody>
      </p:sp>
    </p:spTree>
    <p:extLst>
      <p:ext uri="{BB962C8B-B14F-4D97-AF65-F5344CB8AC3E}">
        <p14:creationId xmlns:p14="http://schemas.microsoft.com/office/powerpoint/2010/main" val="295177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23083" y="554028"/>
            <a:ext cx="9571838" cy="5786199"/>
          </a:xfrm>
          <a:prstGeom prst="rect">
            <a:avLst/>
          </a:prstGeom>
          <a:noFill/>
        </p:spPr>
        <p:txBody>
          <a:bodyPr wrap="square" rtlCol="0">
            <a:spAutoFit/>
          </a:bodyPr>
          <a:lstStyle/>
          <a:p>
            <a:r>
              <a:rPr lang="en-US" sz="3000" dirty="0"/>
              <a:t>St. Augustine wrote in his commentary on Psalm 73:</a:t>
            </a:r>
          </a:p>
          <a:p>
            <a:endParaRPr lang="en-US" sz="3000" dirty="0"/>
          </a:p>
          <a:p>
            <a:r>
              <a:rPr lang="en-US" sz="3000" dirty="0"/>
              <a:t>"For he that </a:t>
            </a:r>
            <a:r>
              <a:rPr lang="en-US" sz="3000" dirty="0" err="1"/>
              <a:t>singeth</a:t>
            </a:r>
            <a:r>
              <a:rPr lang="en-US" sz="3000" dirty="0"/>
              <a:t> praise, not only </a:t>
            </a:r>
            <a:r>
              <a:rPr lang="en-US" sz="3000" dirty="0" err="1"/>
              <a:t>praiseth</a:t>
            </a:r>
            <a:r>
              <a:rPr lang="en-US" sz="3000" dirty="0"/>
              <a:t>, but also </a:t>
            </a:r>
            <a:r>
              <a:rPr lang="en-US" sz="3000" dirty="0" err="1"/>
              <a:t>praiseth</a:t>
            </a:r>
            <a:r>
              <a:rPr lang="en-US" sz="3000" dirty="0"/>
              <a:t> with gladness: he that </a:t>
            </a:r>
            <a:r>
              <a:rPr lang="en-US" sz="3000" dirty="0" err="1"/>
              <a:t>singeth</a:t>
            </a:r>
            <a:r>
              <a:rPr lang="en-US" sz="3000" dirty="0"/>
              <a:t> praise, not only </a:t>
            </a:r>
            <a:r>
              <a:rPr lang="en-US" sz="3000" dirty="0" err="1"/>
              <a:t>singeth</a:t>
            </a:r>
            <a:r>
              <a:rPr lang="en-US" sz="3000" dirty="0"/>
              <a:t>, but also </a:t>
            </a:r>
            <a:r>
              <a:rPr lang="en-US" sz="3000" dirty="0" err="1"/>
              <a:t>loveth</a:t>
            </a:r>
            <a:r>
              <a:rPr lang="en-US" sz="3000" dirty="0"/>
              <a:t> him of whom he </a:t>
            </a:r>
            <a:r>
              <a:rPr lang="en-US" sz="3000" dirty="0" err="1"/>
              <a:t>singeth</a:t>
            </a:r>
            <a:r>
              <a:rPr lang="en-US" sz="3000" dirty="0"/>
              <a:t>. In praise, there is the speaking forth of one confessing; in singing, the affection of one loving."</a:t>
            </a:r>
          </a:p>
          <a:p>
            <a:endParaRPr lang="en-US" sz="3000" dirty="0"/>
          </a:p>
          <a:p>
            <a:pPr algn="ctr"/>
            <a:r>
              <a:rPr lang="en-US" sz="3000" dirty="0"/>
              <a:t>Or</a:t>
            </a:r>
          </a:p>
          <a:p>
            <a:endParaRPr lang="en-US" sz="3000" dirty="0"/>
          </a:p>
          <a:p>
            <a:pPr algn="ctr"/>
            <a:r>
              <a:rPr lang="en-US" sz="4000" b="1" dirty="0">
                <a:solidFill>
                  <a:srgbClr val="FFC000"/>
                </a:solidFill>
              </a:rPr>
              <a:t>He who sings, prays twice!</a:t>
            </a:r>
          </a:p>
          <a:p>
            <a:endParaRPr lang="en-US" sz="3000" dirty="0"/>
          </a:p>
        </p:txBody>
      </p:sp>
    </p:spTree>
    <p:extLst>
      <p:ext uri="{BB962C8B-B14F-4D97-AF65-F5344CB8AC3E}">
        <p14:creationId xmlns:p14="http://schemas.microsoft.com/office/powerpoint/2010/main" val="118028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4620" y="376474"/>
            <a:ext cx="8998292" cy="7632859"/>
          </a:xfrm>
          <a:prstGeom prst="rect">
            <a:avLst/>
          </a:prstGeom>
          <a:noFill/>
        </p:spPr>
        <p:txBody>
          <a:bodyPr wrap="square" rtlCol="0">
            <a:spAutoFit/>
          </a:bodyPr>
          <a:lstStyle/>
          <a:p>
            <a:pPr marL="457200" indent="-457200">
              <a:buFont typeface="Arial" panose="020B0604020202020204" pitchFamily="34" charset="0"/>
              <a:buChar char="•"/>
            </a:pPr>
            <a:r>
              <a:rPr lang="en-US" sz="3000" dirty="0"/>
              <a:t>Gathering Song</a:t>
            </a:r>
          </a:p>
          <a:p>
            <a:pPr marL="457200" indent="-457200">
              <a:buFont typeface="Arial" panose="020B0604020202020204" pitchFamily="34" charset="0"/>
              <a:buChar char="•"/>
            </a:pPr>
            <a:r>
              <a:rPr lang="en-US" sz="3000" b="1" dirty="0">
                <a:solidFill>
                  <a:srgbClr val="FFC000"/>
                </a:solidFill>
              </a:rPr>
              <a:t>Gloria</a:t>
            </a:r>
          </a:p>
          <a:p>
            <a:pPr marL="457200" indent="-457200">
              <a:buFont typeface="Arial" panose="020B0604020202020204" pitchFamily="34" charset="0"/>
              <a:buChar char="•"/>
            </a:pPr>
            <a:r>
              <a:rPr lang="en-US" sz="3000" b="1" dirty="0">
                <a:solidFill>
                  <a:srgbClr val="FFC000"/>
                </a:solidFill>
              </a:rPr>
              <a:t>The Psalm</a:t>
            </a:r>
          </a:p>
          <a:p>
            <a:pPr marL="457200" indent="-457200">
              <a:buFont typeface="Arial" panose="020B0604020202020204" pitchFamily="34" charset="0"/>
              <a:buChar char="•"/>
            </a:pPr>
            <a:r>
              <a:rPr lang="en-US" sz="3000" b="1" dirty="0">
                <a:solidFill>
                  <a:srgbClr val="FFC000"/>
                </a:solidFill>
              </a:rPr>
              <a:t>Gospel Acclamation</a:t>
            </a:r>
          </a:p>
          <a:p>
            <a:pPr marL="457200" indent="-457200">
              <a:buFont typeface="Arial" panose="020B0604020202020204" pitchFamily="34" charset="0"/>
              <a:buChar char="•"/>
            </a:pPr>
            <a:r>
              <a:rPr lang="en-US" sz="3000" dirty="0"/>
              <a:t>Preparation Hymn</a:t>
            </a:r>
          </a:p>
          <a:p>
            <a:pPr marL="457200" indent="-457200">
              <a:buFont typeface="Arial" panose="020B0604020202020204" pitchFamily="34" charset="0"/>
              <a:buChar char="•"/>
            </a:pPr>
            <a:r>
              <a:rPr lang="en-US" sz="3000" b="1" dirty="0">
                <a:solidFill>
                  <a:srgbClr val="FFC000"/>
                </a:solidFill>
              </a:rPr>
              <a:t>The Holy, Holy</a:t>
            </a:r>
          </a:p>
          <a:p>
            <a:pPr marL="457200" indent="-457200">
              <a:buFont typeface="Arial" panose="020B0604020202020204" pitchFamily="34" charset="0"/>
              <a:buChar char="•"/>
            </a:pPr>
            <a:r>
              <a:rPr lang="en-US" sz="3000" b="1" dirty="0">
                <a:solidFill>
                  <a:srgbClr val="FFC000"/>
                </a:solidFill>
              </a:rPr>
              <a:t>The Proclamation of Faith</a:t>
            </a:r>
          </a:p>
          <a:p>
            <a:pPr marL="457200" indent="-457200">
              <a:buFont typeface="Arial" panose="020B0604020202020204" pitchFamily="34" charset="0"/>
              <a:buChar char="•"/>
            </a:pPr>
            <a:r>
              <a:rPr lang="en-US" sz="3000" b="1" dirty="0">
                <a:solidFill>
                  <a:srgbClr val="FFC000"/>
                </a:solidFill>
              </a:rPr>
              <a:t>The Great Amen</a:t>
            </a:r>
          </a:p>
          <a:p>
            <a:pPr marL="457200" indent="-457200">
              <a:buFont typeface="Arial" panose="020B0604020202020204" pitchFamily="34" charset="0"/>
              <a:buChar char="•"/>
            </a:pPr>
            <a:r>
              <a:rPr lang="en-US" sz="3000" b="1" dirty="0">
                <a:solidFill>
                  <a:srgbClr val="FFC000"/>
                </a:solidFill>
              </a:rPr>
              <a:t>The Lords Prayer </a:t>
            </a:r>
            <a:r>
              <a:rPr lang="en-US" sz="3000" dirty="0"/>
              <a:t>(sometimes sung)</a:t>
            </a:r>
          </a:p>
          <a:p>
            <a:pPr marL="457200" indent="-457200">
              <a:buFont typeface="Arial" panose="020B0604020202020204" pitchFamily="34" charset="0"/>
              <a:buChar char="•"/>
            </a:pPr>
            <a:r>
              <a:rPr lang="en-US" sz="3000" b="1" dirty="0">
                <a:solidFill>
                  <a:srgbClr val="FFC000"/>
                </a:solidFill>
              </a:rPr>
              <a:t>The Lamb of God</a:t>
            </a:r>
          </a:p>
          <a:p>
            <a:pPr marL="457200" indent="-457200">
              <a:buFont typeface="Arial" panose="020B0604020202020204" pitchFamily="34" charset="0"/>
              <a:buChar char="•"/>
            </a:pPr>
            <a:r>
              <a:rPr lang="en-US" sz="3000" dirty="0"/>
              <a:t>First communion Song</a:t>
            </a:r>
          </a:p>
          <a:p>
            <a:pPr marL="457200" indent="-457200">
              <a:buFont typeface="Arial" panose="020B0604020202020204" pitchFamily="34" charset="0"/>
              <a:buChar char="•"/>
            </a:pPr>
            <a:r>
              <a:rPr lang="en-US" sz="3000" dirty="0"/>
              <a:t>Second communion Song (depending upon time)</a:t>
            </a:r>
          </a:p>
          <a:p>
            <a:pPr marL="457200" indent="-457200">
              <a:buFont typeface="Arial" panose="020B0604020202020204" pitchFamily="34" charset="0"/>
              <a:buChar char="•"/>
            </a:pPr>
            <a:r>
              <a:rPr lang="en-US" sz="3000" dirty="0"/>
              <a:t>Song of Thanksgiving</a:t>
            </a:r>
          </a:p>
          <a:p>
            <a:endParaRPr lang="en-US" sz="3000" b="1" dirty="0">
              <a:solidFill>
                <a:srgbClr val="FFC000"/>
              </a:solidFill>
            </a:endParaRPr>
          </a:p>
          <a:p>
            <a:endParaRPr lang="en-US" sz="4000" b="1" dirty="0">
              <a:solidFill>
                <a:srgbClr val="FFC000"/>
              </a:solidFill>
            </a:endParaRPr>
          </a:p>
          <a:p>
            <a:endParaRPr lang="en-US" sz="3000" dirty="0"/>
          </a:p>
        </p:txBody>
      </p:sp>
    </p:spTree>
    <p:extLst>
      <p:ext uri="{BB962C8B-B14F-4D97-AF65-F5344CB8AC3E}">
        <p14:creationId xmlns:p14="http://schemas.microsoft.com/office/powerpoint/2010/main" val="170594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4" name="TextBox 3"/>
          <p:cNvSpPr txBox="1"/>
          <p:nvPr/>
        </p:nvSpPr>
        <p:spPr>
          <a:xfrm>
            <a:off x="2354860" y="183174"/>
            <a:ext cx="9387281" cy="1446550"/>
          </a:xfrm>
          <a:prstGeom prst="rect">
            <a:avLst/>
          </a:prstGeom>
          <a:noFill/>
        </p:spPr>
        <p:txBody>
          <a:bodyPr wrap="square" rtlCol="0">
            <a:spAutoFit/>
          </a:bodyPr>
          <a:lstStyle/>
          <a:p>
            <a:pPr algn="ctr"/>
            <a:r>
              <a:rPr lang="en-US" sz="4400" b="1" dirty="0">
                <a:ln w="0"/>
                <a:effectLst>
                  <a:outerShdw blurRad="50800" dist="38100" dir="2700000" algn="tl" rotWithShape="0">
                    <a:prstClr val="black">
                      <a:alpha val="40000"/>
                    </a:prstClr>
                  </a:outerShdw>
                </a:effectLst>
              </a:rPr>
              <a:t>If you have a beautiful voice</a:t>
            </a:r>
          </a:p>
          <a:p>
            <a:pPr algn="ctr"/>
            <a:r>
              <a:rPr lang="en-US" sz="4400" b="1" dirty="0">
                <a:ln w="0"/>
                <a:effectLst>
                  <a:outerShdw blurRad="50800" dist="38100" dir="2700000" algn="tl" rotWithShape="0">
                    <a:prstClr val="black">
                      <a:alpha val="40000"/>
                    </a:prstClr>
                  </a:outerShdw>
                </a:effectLst>
              </a:rPr>
              <a:t>Sing out in praise</a:t>
            </a:r>
          </a:p>
        </p:txBody>
      </p:sp>
    </p:spTree>
    <p:extLst>
      <p:ext uri="{BB962C8B-B14F-4D97-AF65-F5344CB8AC3E}">
        <p14:creationId xmlns:p14="http://schemas.microsoft.com/office/powerpoint/2010/main" val="286104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4" name="TextBox 3"/>
          <p:cNvSpPr txBox="1"/>
          <p:nvPr/>
        </p:nvSpPr>
        <p:spPr>
          <a:xfrm>
            <a:off x="2354860" y="183174"/>
            <a:ext cx="9387281" cy="1446550"/>
          </a:xfrm>
          <a:prstGeom prst="rect">
            <a:avLst/>
          </a:prstGeom>
          <a:noFill/>
        </p:spPr>
        <p:txBody>
          <a:bodyPr wrap="square" rtlCol="0">
            <a:spAutoFit/>
          </a:bodyPr>
          <a:lstStyle/>
          <a:p>
            <a:pPr algn="ctr"/>
            <a:r>
              <a:rPr lang="en-US" sz="4400" b="1" dirty="0">
                <a:ln w="0"/>
                <a:effectLst>
                  <a:outerShdw blurRad="50800" dist="38100" dir="2700000" algn="tl" rotWithShape="0">
                    <a:prstClr val="black">
                      <a:alpha val="40000"/>
                    </a:prstClr>
                  </a:outerShdw>
                </a:effectLst>
              </a:rPr>
              <a:t>If you have a beautiful voice</a:t>
            </a:r>
          </a:p>
          <a:p>
            <a:pPr algn="ctr"/>
            <a:r>
              <a:rPr lang="en-US" sz="4400" b="1" dirty="0">
                <a:ln w="0"/>
                <a:effectLst>
                  <a:outerShdw blurRad="50800" dist="38100" dir="2700000" algn="tl" rotWithShape="0">
                    <a:prstClr val="black">
                      <a:alpha val="40000"/>
                    </a:prstClr>
                  </a:outerShdw>
                </a:effectLst>
              </a:rPr>
              <a:t>Sing out in praise</a:t>
            </a:r>
          </a:p>
        </p:txBody>
      </p:sp>
      <p:sp>
        <p:nvSpPr>
          <p:cNvPr id="5" name="TextBox 4"/>
          <p:cNvSpPr txBox="1"/>
          <p:nvPr/>
        </p:nvSpPr>
        <p:spPr>
          <a:xfrm>
            <a:off x="2354860" y="5108910"/>
            <a:ext cx="9387281" cy="1446550"/>
          </a:xfrm>
          <a:prstGeom prst="rect">
            <a:avLst/>
          </a:prstGeom>
          <a:noFill/>
        </p:spPr>
        <p:txBody>
          <a:bodyPr wrap="square" rtlCol="0">
            <a:spAutoFit/>
          </a:bodyPr>
          <a:lstStyle/>
          <a:p>
            <a:pPr algn="ctr"/>
            <a:r>
              <a:rPr lang="en-US" sz="4400" b="1" dirty="0">
                <a:ln w="0"/>
                <a:effectLst>
                  <a:outerShdw blurRad="38100" dist="19050" dir="2700000" algn="tl" rotWithShape="0">
                    <a:schemeClr val="dk1">
                      <a:alpha val="40000"/>
                    </a:schemeClr>
                  </a:outerShdw>
                </a:effectLst>
              </a:rPr>
              <a:t>If you have a horrible voice</a:t>
            </a:r>
          </a:p>
          <a:p>
            <a:pPr algn="ctr"/>
            <a:r>
              <a:rPr lang="en-US" sz="4400" b="1" dirty="0">
                <a:ln w="0"/>
                <a:effectLst>
                  <a:outerShdw blurRad="38100" dist="19050" dir="2700000" algn="tl" rotWithShape="0">
                    <a:schemeClr val="dk1">
                      <a:alpha val="40000"/>
                    </a:schemeClr>
                  </a:outerShdw>
                </a:effectLst>
              </a:rPr>
              <a:t>Sing out in revenge</a:t>
            </a:r>
            <a:endParaRPr lang="en-US" sz="4400" b="1" dirty="0"/>
          </a:p>
        </p:txBody>
      </p:sp>
    </p:spTree>
    <p:extLst>
      <p:ext uri="{BB962C8B-B14F-4D97-AF65-F5344CB8AC3E}">
        <p14:creationId xmlns:p14="http://schemas.microsoft.com/office/powerpoint/2010/main" val="370340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p:spPr>
      </p:pic>
      <p:sp>
        <p:nvSpPr>
          <p:cNvPr id="5" name="TextBox 4"/>
          <p:cNvSpPr txBox="1"/>
          <p:nvPr/>
        </p:nvSpPr>
        <p:spPr>
          <a:xfrm>
            <a:off x="1899823" y="1224873"/>
            <a:ext cx="9410330" cy="4031873"/>
          </a:xfrm>
          <a:prstGeom prst="rect">
            <a:avLst/>
          </a:prstGeom>
          <a:noFill/>
        </p:spPr>
        <p:txBody>
          <a:bodyPr wrap="square" rtlCol="0">
            <a:spAutoFit/>
          </a:bodyPr>
          <a:lstStyle/>
          <a:p>
            <a:r>
              <a:rPr lang="en-US" sz="5400" b="1" dirty="0"/>
              <a:t>Open the eyes of my heart Lord</a:t>
            </a:r>
          </a:p>
          <a:p>
            <a:r>
              <a:rPr lang="en-US" sz="5400" b="1" dirty="0"/>
              <a:t>Open the eyes of my heart</a:t>
            </a:r>
          </a:p>
          <a:p>
            <a:r>
              <a:rPr lang="en-US" sz="5400" b="1" dirty="0"/>
              <a:t>I want to see you, </a:t>
            </a:r>
          </a:p>
          <a:p>
            <a:r>
              <a:rPr lang="en-US" sz="5400" b="1" dirty="0"/>
              <a:t>I want to see you.</a:t>
            </a:r>
          </a:p>
          <a:p>
            <a:endParaRPr lang="en-US" sz="4000" dirty="0"/>
          </a:p>
        </p:txBody>
      </p:sp>
    </p:spTree>
    <p:extLst>
      <p:ext uri="{BB962C8B-B14F-4D97-AF65-F5344CB8AC3E}">
        <p14:creationId xmlns:p14="http://schemas.microsoft.com/office/powerpoint/2010/main" val="261714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9619" y="360727"/>
            <a:ext cx="9954935" cy="5972961"/>
          </a:xfrm>
          <a:prstGeom prst="rect">
            <a:avLst/>
          </a:prstGeom>
        </p:spPr>
      </p:pic>
      <p:sp>
        <p:nvSpPr>
          <p:cNvPr id="4" name="TextBox 3"/>
          <p:cNvSpPr txBox="1"/>
          <p:nvPr/>
        </p:nvSpPr>
        <p:spPr>
          <a:xfrm>
            <a:off x="2425116" y="360727"/>
            <a:ext cx="9387281" cy="1446550"/>
          </a:xfrm>
          <a:prstGeom prst="rect">
            <a:avLst/>
          </a:prstGeom>
          <a:noFill/>
        </p:spPr>
        <p:txBody>
          <a:bodyPr wrap="square" rtlCol="0">
            <a:spAutoFit/>
          </a:bodyPr>
          <a:lstStyle/>
          <a:p>
            <a:pPr algn="ctr"/>
            <a:r>
              <a:rPr lang="en-US" sz="4400" dirty="0"/>
              <a:t>Music, Song or Singing is mentioned </a:t>
            </a:r>
          </a:p>
          <a:p>
            <a:pPr algn="ctr"/>
            <a:r>
              <a:rPr lang="en-US" sz="4400" dirty="0"/>
              <a:t>in the scriptures </a:t>
            </a:r>
            <a:r>
              <a:rPr lang="en-US" sz="4400" b="1" dirty="0">
                <a:solidFill>
                  <a:srgbClr val="FFC000"/>
                </a:solidFill>
              </a:rPr>
              <a:t>345</a:t>
            </a:r>
            <a:r>
              <a:rPr lang="en-US" sz="4400" dirty="0"/>
              <a:t> times </a:t>
            </a:r>
          </a:p>
        </p:txBody>
      </p:sp>
      <p:sp>
        <p:nvSpPr>
          <p:cNvPr id="5" name="TextBox 4"/>
          <p:cNvSpPr txBox="1"/>
          <p:nvPr/>
        </p:nvSpPr>
        <p:spPr>
          <a:xfrm>
            <a:off x="2425116" y="5286463"/>
            <a:ext cx="9387281" cy="769441"/>
          </a:xfrm>
          <a:prstGeom prst="rect">
            <a:avLst/>
          </a:prstGeom>
          <a:noFill/>
        </p:spPr>
        <p:txBody>
          <a:bodyPr wrap="square" rtlCol="0">
            <a:spAutoFit/>
          </a:bodyPr>
          <a:lstStyle/>
          <a:p>
            <a:pPr algn="ctr"/>
            <a:r>
              <a:rPr lang="en-US" sz="4400" dirty="0"/>
              <a:t>I think God loves music!</a:t>
            </a:r>
          </a:p>
        </p:txBody>
      </p:sp>
    </p:spTree>
    <p:extLst>
      <p:ext uri="{BB962C8B-B14F-4D97-AF65-F5344CB8AC3E}">
        <p14:creationId xmlns:p14="http://schemas.microsoft.com/office/powerpoint/2010/main" val="64001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680" y="1337746"/>
            <a:ext cx="9753600" cy="5017008"/>
          </a:xfrm>
          <a:prstGeom prst="rect">
            <a:avLst/>
          </a:prstGeom>
        </p:spPr>
      </p:pic>
      <p:sp>
        <p:nvSpPr>
          <p:cNvPr id="3" name="TextBox 2"/>
          <p:cNvSpPr txBox="1"/>
          <p:nvPr/>
        </p:nvSpPr>
        <p:spPr>
          <a:xfrm>
            <a:off x="5193437" y="337352"/>
            <a:ext cx="6249879" cy="1200329"/>
          </a:xfrm>
          <a:prstGeom prst="rect">
            <a:avLst/>
          </a:prstGeom>
          <a:noFill/>
        </p:spPr>
        <p:txBody>
          <a:bodyPr wrap="square" rtlCol="0">
            <a:spAutoFit/>
          </a:bodyPr>
          <a:lstStyle/>
          <a:p>
            <a:pPr algn="r"/>
            <a:r>
              <a:rPr lang="en-US" sz="3600" dirty="0"/>
              <a:t>The Idea of Prayer as Music.</a:t>
            </a:r>
          </a:p>
          <a:p>
            <a:pPr algn="r"/>
            <a:r>
              <a:rPr lang="en-US" sz="3600" b="1" dirty="0">
                <a:solidFill>
                  <a:srgbClr val="FFC000"/>
                </a:solidFill>
              </a:rPr>
              <a:t>Amazing Grace</a:t>
            </a:r>
          </a:p>
        </p:txBody>
      </p:sp>
    </p:spTree>
    <p:extLst>
      <p:ext uri="{BB962C8B-B14F-4D97-AF65-F5344CB8AC3E}">
        <p14:creationId xmlns:p14="http://schemas.microsoft.com/office/powerpoint/2010/main" val="63683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680" y="1337746"/>
            <a:ext cx="9753600" cy="5017008"/>
          </a:xfrm>
          <a:prstGeom prst="rect">
            <a:avLst/>
          </a:prstGeom>
        </p:spPr>
      </p:pic>
      <p:sp>
        <p:nvSpPr>
          <p:cNvPr id="3" name="TextBox 2"/>
          <p:cNvSpPr txBox="1"/>
          <p:nvPr/>
        </p:nvSpPr>
        <p:spPr>
          <a:xfrm>
            <a:off x="5193437" y="337352"/>
            <a:ext cx="6249879" cy="646331"/>
          </a:xfrm>
          <a:prstGeom prst="rect">
            <a:avLst/>
          </a:prstGeom>
          <a:noFill/>
        </p:spPr>
        <p:txBody>
          <a:bodyPr wrap="square" rtlCol="0">
            <a:spAutoFit/>
          </a:bodyPr>
          <a:lstStyle/>
          <a:p>
            <a:pPr algn="r"/>
            <a:r>
              <a:rPr lang="en-US" sz="3600" dirty="0">
                <a:solidFill>
                  <a:srgbClr val="FFC000"/>
                </a:solidFill>
              </a:rPr>
              <a:t>Amazing Grace</a:t>
            </a:r>
          </a:p>
        </p:txBody>
      </p:sp>
      <p:sp>
        <p:nvSpPr>
          <p:cNvPr id="4" name="TextBox 3"/>
          <p:cNvSpPr txBox="1"/>
          <p:nvPr/>
        </p:nvSpPr>
        <p:spPr>
          <a:xfrm>
            <a:off x="3284737" y="1118587"/>
            <a:ext cx="8273987" cy="5078313"/>
          </a:xfrm>
          <a:prstGeom prst="rect">
            <a:avLst/>
          </a:prstGeom>
          <a:noFill/>
        </p:spPr>
        <p:txBody>
          <a:bodyPr wrap="square" rtlCol="0">
            <a:spAutoFit/>
          </a:bodyPr>
          <a:lstStyle/>
          <a:p>
            <a:r>
              <a:rPr lang="en-US" sz="3600" b="1" dirty="0">
                <a:effectLst>
                  <a:outerShdw blurRad="50800" dist="38100" dir="2700000" algn="tl" rotWithShape="0">
                    <a:prstClr val="black">
                      <a:alpha val="40000"/>
                    </a:prstClr>
                  </a:outerShdw>
                </a:effectLst>
              </a:rPr>
              <a:t>Amazing grace! How sweet the sound </a:t>
            </a:r>
          </a:p>
          <a:p>
            <a:r>
              <a:rPr lang="en-US" sz="3600" b="1" dirty="0">
                <a:effectLst>
                  <a:outerShdw blurRad="50800" dist="38100" dir="2700000" algn="tl" rotWithShape="0">
                    <a:prstClr val="black">
                      <a:alpha val="40000"/>
                    </a:prstClr>
                  </a:outerShdw>
                </a:effectLst>
              </a:rPr>
              <a:t>That saved a wretch like me! </a:t>
            </a:r>
          </a:p>
          <a:p>
            <a:r>
              <a:rPr lang="en-US" sz="3600" b="1" dirty="0">
                <a:effectLst>
                  <a:outerShdw blurRad="50800" dist="38100" dir="2700000" algn="tl" rotWithShape="0">
                    <a:prstClr val="black">
                      <a:alpha val="40000"/>
                    </a:prstClr>
                  </a:outerShdw>
                </a:effectLst>
              </a:rPr>
              <a:t>I once was lost, but now am found; </a:t>
            </a:r>
          </a:p>
          <a:p>
            <a:r>
              <a:rPr lang="en-US" sz="3600" b="1" dirty="0">
                <a:effectLst>
                  <a:outerShdw blurRad="50800" dist="38100" dir="2700000" algn="tl" rotWithShape="0">
                    <a:prstClr val="black">
                      <a:alpha val="40000"/>
                    </a:prstClr>
                  </a:outerShdw>
                </a:effectLst>
              </a:rPr>
              <a:t>Was blind, but now I see. </a:t>
            </a:r>
          </a:p>
          <a:p>
            <a:endParaRPr lang="en-US" sz="3600" b="1" dirty="0">
              <a:effectLst>
                <a:outerShdw blurRad="50800" dist="38100" dir="2700000" algn="tl" rotWithShape="0">
                  <a:prstClr val="black">
                    <a:alpha val="40000"/>
                  </a:prstClr>
                </a:outerShdw>
              </a:effectLst>
            </a:endParaRPr>
          </a:p>
          <a:p>
            <a:r>
              <a:rPr lang="en-US" sz="3600" b="1" dirty="0" err="1">
                <a:effectLst>
                  <a:outerShdw blurRad="50800" dist="38100" dir="2700000" algn="tl" rotWithShape="0">
                    <a:prstClr val="black">
                      <a:alpha val="40000"/>
                    </a:prstClr>
                  </a:outerShdw>
                </a:effectLst>
              </a:rPr>
              <a:t>’Twas</a:t>
            </a:r>
            <a:r>
              <a:rPr lang="en-US" sz="3600" b="1" dirty="0">
                <a:effectLst>
                  <a:outerShdw blurRad="50800" dist="38100" dir="2700000" algn="tl" rotWithShape="0">
                    <a:prstClr val="black">
                      <a:alpha val="40000"/>
                    </a:prstClr>
                  </a:outerShdw>
                </a:effectLst>
              </a:rPr>
              <a:t> grace that taught my heart to fear, </a:t>
            </a:r>
          </a:p>
          <a:p>
            <a:r>
              <a:rPr lang="en-US" sz="3600" b="1" dirty="0">
                <a:effectLst>
                  <a:outerShdw blurRad="50800" dist="38100" dir="2700000" algn="tl" rotWithShape="0">
                    <a:prstClr val="black">
                      <a:alpha val="40000"/>
                    </a:prstClr>
                  </a:outerShdw>
                </a:effectLst>
              </a:rPr>
              <a:t>And grace my fears relieved; </a:t>
            </a:r>
          </a:p>
          <a:p>
            <a:r>
              <a:rPr lang="en-US" sz="3600" b="1" dirty="0">
                <a:effectLst>
                  <a:outerShdw blurRad="50800" dist="38100" dir="2700000" algn="tl" rotWithShape="0">
                    <a:prstClr val="black">
                      <a:alpha val="40000"/>
                    </a:prstClr>
                  </a:outerShdw>
                </a:effectLst>
              </a:rPr>
              <a:t>How precious did that grace appear </a:t>
            </a:r>
          </a:p>
          <a:p>
            <a:r>
              <a:rPr lang="en-US" sz="3600" b="1" dirty="0">
                <a:effectLst>
                  <a:outerShdw blurRad="50800" dist="38100" dir="2700000" algn="tl" rotWithShape="0">
                    <a:prstClr val="black">
                      <a:alpha val="40000"/>
                    </a:prstClr>
                  </a:outerShdw>
                </a:effectLst>
              </a:rPr>
              <a:t>The hour I first believed. </a:t>
            </a:r>
          </a:p>
        </p:txBody>
      </p:sp>
    </p:spTree>
    <p:extLst>
      <p:ext uri="{BB962C8B-B14F-4D97-AF65-F5344CB8AC3E}">
        <p14:creationId xmlns:p14="http://schemas.microsoft.com/office/powerpoint/2010/main" val="127564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680" y="1337746"/>
            <a:ext cx="9753600" cy="5017008"/>
          </a:xfrm>
          <a:prstGeom prst="rect">
            <a:avLst/>
          </a:prstGeom>
        </p:spPr>
      </p:pic>
      <p:sp>
        <p:nvSpPr>
          <p:cNvPr id="3" name="TextBox 2"/>
          <p:cNvSpPr txBox="1"/>
          <p:nvPr/>
        </p:nvSpPr>
        <p:spPr>
          <a:xfrm>
            <a:off x="5193437" y="337352"/>
            <a:ext cx="6249879" cy="646331"/>
          </a:xfrm>
          <a:prstGeom prst="rect">
            <a:avLst/>
          </a:prstGeom>
          <a:noFill/>
        </p:spPr>
        <p:txBody>
          <a:bodyPr wrap="square" rtlCol="0">
            <a:spAutoFit/>
          </a:bodyPr>
          <a:lstStyle/>
          <a:p>
            <a:pPr algn="r"/>
            <a:r>
              <a:rPr lang="en-US" sz="3600" dirty="0">
                <a:solidFill>
                  <a:srgbClr val="FFC000"/>
                </a:solidFill>
              </a:rPr>
              <a:t>Amazing Grace</a:t>
            </a:r>
          </a:p>
        </p:txBody>
      </p:sp>
      <p:sp>
        <p:nvSpPr>
          <p:cNvPr id="4" name="TextBox 3"/>
          <p:cNvSpPr txBox="1"/>
          <p:nvPr/>
        </p:nvSpPr>
        <p:spPr>
          <a:xfrm>
            <a:off x="3275861" y="1118585"/>
            <a:ext cx="8602462" cy="5078313"/>
          </a:xfrm>
          <a:prstGeom prst="rect">
            <a:avLst/>
          </a:prstGeom>
          <a:noFill/>
        </p:spPr>
        <p:txBody>
          <a:bodyPr wrap="square" rtlCol="0">
            <a:spAutoFit/>
          </a:bodyPr>
          <a:lstStyle>
            <a:defPPr>
              <a:defRPr lang="en-US"/>
            </a:defPPr>
            <a:lvl1pPr>
              <a:defRPr sz="3600"/>
            </a:lvl1pPr>
          </a:lstStyle>
          <a:p>
            <a:r>
              <a:rPr lang="en-US" b="1" dirty="0">
                <a:effectLst>
                  <a:outerShdw blurRad="50800" dist="38100" dir="2700000" algn="tl" rotWithShape="0">
                    <a:prstClr val="black">
                      <a:alpha val="40000"/>
                    </a:prstClr>
                  </a:outerShdw>
                </a:effectLst>
              </a:rPr>
              <a:t>Yea, when this flesh and heart shall fail, </a:t>
            </a:r>
          </a:p>
          <a:p>
            <a:r>
              <a:rPr lang="en-US" b="1" dirty="0">
                <a:effectLst>
                  <a:outerShdw blurRad="50800" dist="38100" dir="2700000" algn="tl" rotWithShape="0">
                    <a:prstClr val="black">
                      <a:alpha val="40000"/>
                    </a:prstClr>
                  </a:outerShdw>
                </a:effectLst>
              </a:rPr>
              <a:t>And mortal life shall cease, </a:t>
            </a:r>
          </a:p>
          <a:p>
            <a:r>
              <a:rPr lang="en-US" b="1" dirty="0">
                <a:effectLst>
                  <a:outerShdw blurRad="50800" dist="38100" dir="2700000" algn="tl" rotWithShape="0">
                    <a:prstClr val="black">
                      <a:alpha val="40000"/>
                    </a:prstClr>
                  </a:outerShdw>
                </a:effectLst>
              </a:rPr>
              <a:t>I shall possess, within the veil, </a:t>
            </a:r>
          </a:p>
          <a:p>
            <a:r>
              <a:rPr lang="en-US" b="1" dirty="0">
                <a:effectLst>
                  <a:outerShdw blurRad="50800" dist="38100" dir="2700000" algn="tl" rotWithShape="0">
                    <a:prstClr val="black">
                      <a:alpha val="40000"/>
                    </a:prstClr>
                  </a:outerShdw>
                </a:effectLst>
              </a:rPr>
              <a:t>A life of joy and peace. </a:t>
            </a:r>
          </a:p>
          <a:p>
            <a:endParaRPr lang="en-US" b="1" dirty="0">
              <a:effectLst>
                <a:outerShdw blurRad="50800" dist="38100" dir="2700000" algn="tl" rotWithShape="0">
                  <a:prstClr val="black">
                    <a:alpha val="40000"/>
                  </a:prstClr>
                </a:outerShdw>
              </a:effectLst>
            </a:endParaRPr>
          </a:p>
          <a:p>
            <a:r>
              <a:rPr lang="en-US" b="1" dirty="0">
                <a:effectLst>
                  <a:outerShdw blurRad="50800" dist="38100" dir="2700000" algn="tl" rotWithShape="0">
                    <a:prstClr val="black">
                      <a:alpha val="40000"/>
                    </a:prstClr>
                  </a:outerShdw>
                </a:effectLst>
              </a:rPr>
              <a:t>The earth shall soon dissolve like snow, </a:t>
            </a:r>
          </a:p>
          <a:p>
            <a:r>
              <a:rPr lang="en-US" b="1" dirty="0">
                <a:effectLst>
                  <a:outerShdw blurRad="50800" dist="38100" dir="2700000" algn="tl" rotWithShape="0">
                    <a:prstClr val="black">
                      <a:alpha val="40000"/>
                    </a:prstClr>
                  </a:outerShdw>
                </a:effectLst>
              </a:rPr>
              <a:t>The sun forbear to shine; </a:t>
            </a:r>
          </a:p>
          <a:p>
            <a:r>
              <a:rPr lang="en-US" b="1" dirty="0">
                <a:effectLst>
                  <a:outerShdw blurRad="50800" dist="38100" dir="2700000" algn="tl" rotWithShape="0">
                    <a:prstClr val="black">
                      <a:alpha val="40000"/>
                    </a:prstClr>
                  </a:outerShdw>
                </a:effectLst>
              </a:rPr>
              <a:t>But God, Who called me here below, </a:t>
            </a:r>
          </a:p>
          <a:p>
            <a:r>
              <a:rPr lang="en-US" b="1" dirty="0">
                <a:effectLst>
                  <a:outerShdw blurRad="50800" dist="38100" dir="2700000" algn="tl" rotWithShape="0">
                    <a:prstClr val="black">
                      <a:alpha val="40000"/>
                    </a:prstClr>
                  </a:outerShdw>
                </a:effectLst>
              </a:rPr>
              <a:t>Shall be forever mine.</a:t>
            </a:r>
          </a:p>
        </p:txBody>
      </p:sp>
    </p:spTree>
    <p:extLst>
      <p:ext uri="{BB962C8B-B14F-4D97-AF65-F5344CB8AC3E}">
        <p14:creationId xmlns:p14="http://schemas.microsoft.com/office/powerpoint/2010/main" val="171097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p:spPr>
      </p:pic>
      <p:sp>
        <p:nvSpPr>
          <p:cNvPr id="5" name="TextBox 4"/>
          <p:cNvSpPr txBox="1"/>
          <p:nvPr/>
        </p:nvSpPr>
        <p:spPr>
          <a:xfrm>
            <a:off x="1899823" y="1224873"/>
            <a:ext cx="9410330" cy="1815882"/>
          </a:xfrm>
          <a:prstGeom prst="rect">
            <a:avLst/>
          </a:prstGeom>
          <a:noFill/>
        </p:spPr>
        <p:txBody>
          <a:bodyPr wrap="square" rtlCol="0">
            <a:spAutoFit/>
          </a:bodyPr>
          <a:lstStyle/>
          <a:p>
            <a:r>
              <a:rPr lang="en-US" sz="7200" b="1" dirty="0"/>
              <a:t>Let us Pray…</a:t>
            </a:r>
          </a:p>
          <a:p>
            <a:endParaRPr lang="en-US" sz="4000" dirty="0"/>
          </a:p>
        </p:txBody>
      </p:sp>
    </p:spTree>
    <p:extLst>
      <p:ext uri="{BB962C8B-B14F-4D97-AF65-F5344CB8AC3E}">
        <p14:creationId xmlns:p14="http://schemas.microsoft.com/office/powerpoint/2010/main" val="271581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p:spPr>
      </p:pic>
      <p:sp>
        <p:nvSpPr>
          <p:cNvPr id="5" name="TextBox 4"/>
          <p:cNvSpPr txBox="1"/>
          <p:nvPr/>
        </p:nvSpPr>
        <p:spPr>
          <a:xfrm>
            <a:off x="1899823" y="1224873"/>
            <a:ext cx="9410330" cy="4031873"/>
          </a:xfrm>
          <a:prstGeom prst="rect">
            <a:avLst/>
          </a:prstGeom>
          <a:noFill/>
        </p:spPr>
        <p:txBody>
          <a:bodyPr wrap="square" rtlCol="0">
            <a:spAutoFit/>
          </a:bodyPr>
          <a:lstStyle/>
          <a:p>
            <a:r>
              <a:rPr lang="en-US" sz="5400" b="1" dirty="0"/>
              <a:t>Open the eyes of my heart Lord</a:t>
            </a:r>
          </a:p>
          <a:p>
            <a:r>
              <a:rPr lang="en-US" sz="5400" b="1" dirty="0"/>
              <a:t>Open the eyes of my heart</a:t>
            </a:r>
          </a:p>
          <a:p>
            <a:r>
              <a:rPr lang="en-US" sz="5400" b="1" dirty="0"/>
              <a:t>I want to see you, </a:t>
            </a:r>
          </a:p>
          <a:p>
            <a:r>
              <a:rPr lang="en-US" sz="5400" b="1" dirty="0"/>
              <a:t>I want to see you.</a:t>
            </a:r>
          </a:p>
          <a:p>
            <a:endParaRPr lang="en-US" sz="4000" dirty="0"/>
          </a:p>
        </p:txBody>
      </p:sp>
    </p:spTree>
    <p:extLst>
      <p:ext uri="{BB962C8B-B14F-4D97-AF65-F5344CB8AC3E}">
        <p14:creationId xmlns:p14="http://schemas.microsoft.com/office/powerpoint/2010/main" val="140275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p:spPr>
      </p:pic>
      <p:sp>
        <p:nvSpPr>
          <p:cNvPr id="5" name="TextBox 4"/>
          <p:cNvSpPr txBox="1"/>
          <p:nvPr/>
        </p:nvSpPr>
        <p:spPr>
          <a:xfrm>
            <a:off x="1899822" y="1224873"/>
            <a:ext cx="10147176" cy="4031873"/>
          </a:xfrm>
          <a:prstGeom prst="rect">
            <a:avLst/>
          </a:prstGeom>
          <a:noFill/>
        </p:spPr>
        <p:txBody>
          <a:bodyPr wrap="square" rtlCol="0">
            <a:spAutoFit/>
          </a:bodyPr>
          <a:lstStyle/>
          <a:p>
            <a:r>
              <a:rPr lang="en-US" sz="5400" b="1" dirty="0"/>
              <a:t>To see you high and lifted up</a:t>
            </a:r>
          </a:p>
          <a:p>
            <a:r>
              <a:rPr lang="en-US" sz="5400" b="1" dirty="0"/>
              <a:t>Shining in the light of your glory</a:t>
            </a:r>
          </a:p>
          <a:p>
            <a:r>
              <a:rPr lang="en-US" sz="5400" b="1" dirty="0"/>
              <a:t>Pour out your power and love</a:t>
            </a:r>
          </a:p>
          <a:p>
            <a:r>
              <a:rPr lang="en-US" sz="5400" b="1" dirty="0"/>
              <a:t>As we sing holy, holy, holy</a:t>
            </a:r>
          </a:p>
          <a:p>
            <a:endParaRPr lang="en-US" sz="4000" dirty="0"/>
          </a:p>
        </p:txBody>
      </p:sp>
    </p:spTree>
    <p:extLst>
      <p:ext uri="{BB962C8B-B14F-4D97-AF65-F5344CB8AC3E}">
        <p14:creationId xmlns:p14="http://schemas.microsoft.com/office/powerpoint/2010/main" val="280670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p:spPr>
      </p:pic>
      <p:sp>
        <p:nvSpPr>
          <p:cNvPr id="5" name="TextBox 4"/>
          <p:cNvSpPr txBox="1"/>
          <p:nvPr/>
        </p:nvSpPr>
        <p:spPr>
          <a:xfrm>
            <a:off x="1899822" y="1224873"/>
            <a:ext cx="10147176" cy="4031873"/>
          </a:xfrm>
          <a:prstGeom prst="rect">
            <a:avLst/>
          </a:prstGeom>
          <a:noFill/>
        </p:spPr>
        <p:txBody>
          <a:bodyPr wrap="square" rtlCol="0">
            <a:spAutoFit/>
          </a:bodyPr>
          <a:lstStyle/>
          <a:p>
            <a:r>
              <a:rPr lang="en-US" sz="5400" b="1" dirty="0"/>
              <a:t>Holy, holy, holy</a:t>
            </a:r>
          </a:p>
          <a:p>
            <a:r>
              <a:rPr lang="en-US" sz="5400" b="1" dirty="0"/>
              <a:t>Holy, holy, holy</a:t>
            </a:r>
          </a:p>
          <a:p>
            <a:r>
              <a:rPr lang="en-US" sz="5400" b="1" dirty="0"/>
              <a:t>Holy, holy, holy</a:t>
            </a:r>
          </a:p>
          <a:p>
            <a:r>
              <a:rPr lang="en-US" sz="5400" b="1" dirty="0"/>
              <a:t>I want to see you</a:t>
            </a:r>
          </a:p>
          <a:p>
            <a:endParaRPr lang="en-US" sz="4000" dirty="0"/>
          </a:p>
        </p:txBody>
      </p:sp>
    </p:spTree>
    <p:extLst>
      <p:ext uri="{BB962C8B-B14F-4D97-AF65-F5344CB8AC3E}">
        <p14:creationId xmlns:p14="http://schemas.microsoft.com/office/powerpoint/2010/main" val="201891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p:spPr>
      </p:pic>
      <p:sp>
        <p:nvSpPr>
          <p:cNvPr id="5" name="TextBox 4"/>
          <p:cNvSpPr txBox="1"/>
          <p:nvPr/>
        </p:nvSpPr>
        <p:spPr>
          <a:xfrm>
            <a:off x="1846556" y="461395"/>
            <a:ext cx="8824403" cy="6617196"/>
          </a:xfrm>
          <a:prstGeom prst="rect">
            <a:avLst/>
          </a:prstGeom>
          <a:noFill/>
        </p:spPr>
        <p:txBody>
          <a:bodyPr wrap="square" rtlCol="0">
            <a:spAutoFit/>
          </a:bodyPr>
          <a:lstStyle/>
          <a:p>
            <a:r>
              <a:rPr lang="en-US" sz="4800" b="1" dirty="0">
                <a:solidFill>
                  <a:srgbClr val="FFC000"/>
                </a:solidFill>
              </a:rPr>
              <a:t>Holy, holy, holy</a:t>
            </a:r>
          </a:p>
          <a:p>
            <a:r>
              <a:rPr lang="en-US" sz="4800" b="1" dirty="0"/>
              <a:t>Open the eyes of my heart Lord</a:t>
            </a:r>
          </a:p>
          <a:p>
            <a:r>
              <a:rPr lang="en-US" sz="4800" b="1" dirty="0">
                <a:solidFill>
                  <a:srgbClr val="FFC000"/>
                </a:solidFill>
              </a:rPr>
              <a:t>Holy, holy, holy</a:t>
            </a:r>
          </a:p>
          <a:p>
            <a:r>
              <a:rPr lang="en-US" sz="4800" b="1" dirty="0"/>
              <a:t>Open the eyes of my heart</a:t>
            </a:r>
          </a:p>
          <a:p>
            <a:r>
              <a:rPr lang="en-US" sz="4800" b="1" dirty="0">
                <a:solidFill>
                  <a:srgbClr val="FFC000"/>
                </a:solidFill>
              </a:rPr>
              <a:t>Holy, holy, holy</a:t>
            </a:r>
          </a:p>
          <a:p>
            <a:r>
              <a:rPr lang="en-US" sz="4800" b="1" dirty="0"/>
              <a:t>I want to see you</a:t>
            </a:r>
          </a:p>
          <a:p>
            <a:r>
              <a:rPr lang="en-US" sz="4800" b="1" dirty="0">
                <a:solidFill>
                  <a:srgbClr val="FFC000"/>
                </a:solidFill>
              </a:rPr>
              <a:t>I want to see you</a:t>
            </a:r>
          </a:p>
          <a:p>
            <a:r>
              <a:rPr lang="en-US" sz="4800" b="1" dirty="0"/>
              <a:t>I want to see you</a:t>
            </a:r>
          </a:p>
          <a:p>
            <a:endParaRPr lang="en-US" sz="3600" dirty="0"/>
          </a:p>
        </p:txBody>
      </p:sp>
    </p:spTree>
    <p:extLst>
      <p:ext uri="{BB962C8B-B14F-4D97-AF65-F5344CB8AC3E}">
        <p14:creationId xmlns:p14="http://schemas.microsoft.com/office/powerpoint/2010/main" val="382934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p:spPr>
      </p:pic>
      <p:sp>
        <p:nvSpPr>
          <p:cNvPr id="5" name="TextBox 4"/>
          <p:cNvSpPr txBox="1"/>
          <p:nvPr/>
        </p:nvSpPr>
        <p:spPr>
          <a:xfrm>
            <a:off x="1899822" y="1224873"/>
            <a:ext cx="10147176" cy="4031873"/>
          </a:xfrm>
          <a:prstGeom prst="rect">
            <a:avLst/>
          </a:prstGeom>
          <a:noFill/>
        </p:spPr>
        <p:txBody>
          <a:bodyPr wrap="square" rtlCol="0">
            <a:spAutoFit/>
          </a:bodyPr>
          <a:lstStyle/>
          <a:p>
            <a:r>
              <a:rPr lang="en-US" sz="5400" b="1" dirty="0"/>
              <a:t>To see you high and lifted up</a:t>
            </a:r>
          </a:p>
          <a:p>
            <a:r>
              <a:rPr lang="en-US" sz="5400" b="1" dirty="0"/>
              <a:t>Shining in the light of your glory</a:t>
            </a:r>
          </a:p>
          <a:p>
            <a:r>
              <a:rPr lang="en-US" sz="5400" b="1" dirty="0"/>
              <a:t>Pour out your power and love</a:t>
            </a:r>
          </a:p>
          <a:p>
            <a:r>
              <a:rPr lang="en-US" sz="5400" b="1" dirty="0"/>
              <a:t>As we sing holy, holy, holy</a:t>
            </a:r>
          </a:p>
          <a:p>
            <a:endParaRPr lang="en-US" sz="4000" dirty="0"/>
          </a:p>
        </p:txBody>
      </p:sp>
    </p:spTree>
    <p:extLst>
      <p:ext uri="{BB962C8B-B14F-4D97-AF65-F5344CB8AC3E}">
        <p14:creationId xmlns:p14="http://schemas.microsoft.com/office/powerpoint/2010/main" val="424360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p:spPr>
      </p:pic>
      <p:sp>
        <p:nvSpPr>
          <p:cNvPr id="5" name="TextBox 4"/>
          <p:cNvSpPr txBox="1"/>
          <p:nvPr/>
        </p:nvSpPr>
        <p:spPr>
          <a:xfrm>
            <a:off x="2426296" y="1889891"/>
            <a:ext cx="9410330" cy="4031873"/>
          </a:xfrm>
          <a:prstGeom prst="rect">
            <a:avLst/>
          </a:prstGeom>
          <a:noFill/>
        </p:spPr>
        <p:txBody>
          <a:bodyPr wrap="square" rtlCol="0">
            <a:spAutoFit/>
          </a:bodyPr>
          <a:lstStyle/>
          <a:p>
            <a:r>
              <a:rPr lang="en-US" sz="5400" b="1" dirty="0"/>
              <a:t>Open the eyes of my heart Lord</a:t>
            </a:r>
          </a:p>
          <a:p>
            <a:r>
              <a:rPr lang="en-US" sz="5400" b="1" dirty="0"/>
              <a:t>Open the eyes of my heart</a:t>
            </a:r>
          </a:p>
          <a:p>
            <a:r>
              <a:rPr lang="en-US" sz="5400" b="1" dirty="0"/>
              <a:t>I want to see you, </a:t>
            </a:r>
          </a:p>
          <a:p>
            <a:r>
              <a:rPr lang="en-US" sz="5400" b="1" dirty="0"/>
              <a:t>I want to see you.</a:t>
            </a:r>
          </a:p>
          <a:p>
            <a:endParaRPr lang="en-US" sz="4000" dirty="0"/>
          </a:p>
        </p:txBody>
      </p:sp>
    </p:spTree>
    <p:extLst>
      <p:ext uri="{BB962C8B-B14F-4D97-AF65-F5344CB8AC3E}">
        <p14:creationId xmlns:p14="http://schemas.microsoft.com/office/powerpoint/2010/main" val="274433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a:effectLst>
            <a:softEdge rad="0"/>
          </a:effectLst>
        </p:spPr>
      </p:pic>
      <p:sp>
        <p:nvSpPr>
          <p:cNvPr id="5" name="TextBox 4"/>
          <p:cNvSpPr txBox="1"/>
          <p:nvPr/>
        </p:nvSpPr>
        <p:spPr>
          <a:xfrm>
            <a:off x="1846556" y="461395"/>
            <a:ext cx="10147176" cy="6617196"/>
          </a:xfrm>
          <a:prstGeom prst="rect">
            <a:avLst/>
          </a:prstGeom>
          <a:noFill/>
        </p:spPr>
        <p:txBody>
          <a:bodyPr wrap="square" rtlCol="0">
            <a:spAutoFit/>
          </a:bodyPr>
          <a:lstStyle/>
          <a:p>
            <a:r>
              <a:rPr lang="en-US" sz="4800" b="1" dirty="0">
                <a:solidFill>
                  <a:srgbClr val="FFC000"/>
                </a:solidFill>
              </a:rPr>
              <a:t>Holy, holy, holy</a:t>
            </a:r>
          </a:p>
          <a:p>
            <a:r>
              <a:rPr lang="en-US" sz="4800" b="1" dirty="0"/>
              <a:t>Open the eyes of my heart Lord</a:t>
            </a:r>
          </a:p>
          <a:p>
            <a:r>
              <a:rPr lang="en-US" sz="4800" b="1" dirty="0">
                <a:solidFill>
                  <a:srgbClr val="FFC000"/>
                </a:solidFill>
              </a:rPr>
              <a:t>Holy, holy, holy</a:t>
            </a:r>
          </a:p>
          <a:p>
            <a:r>
              <a:rPr lang="en-US" sz="4800" b="1" dirty="0"/>
              <a:t>Open the eyes of my heart</a:t>
            </a:r>
          </a:p>
          <a:p>
            <a:r>
              <a:rPr lang="en-US" sz="4800" b="1" dirty="0">
                <a:solidFill>
                  <a:srgbClr val="FFC000"/>
                </a:solidFill>
              </a:rPr>
              <a:t>Holy, holy, holy</a:t>
            </a:r>
          </a:p>
          <a:p>
            <a:r>
              <a:rPr lang="en-US" sz="4800" b="1" dirty="0"/>
              <a:t>I want to see you</a:t>
            </a:r>
          </a:p>
          <a:p>
            <a:r>
              <a:rPr lang="en-US" sz="4800" b="1" dirty="0">
                <a:solidFill>
                  <a:srgbClr val="FFC000"/>
                </a:solidFill>
              </a:rPr>
              <a:t>I want to see you</a:t>
            </a:r>
          </a:p>
          <a:p>
            <a:r>
              <a:rPr lang="en-US" sz="4800" b="1" dirty="0"/>
              <a:t>I want to see you</a:t>
            </a:r>
          </a:p>
          <a:p>
            <a:endParaRPr lang="en-US" sz="3600" dirty="0"/>
          </a:p>
        </p:txBody>
      </p:sp>
    </p:spTree>
    <p:extLst>
      <p:ext uri="{BB962C8B-B14F-4D97-AF65-F5344CB8AC3E}">
        <p14:creationId xmlns:p14="http://schemas.microsoft.com/office/powerpoint/2010/main" val="162242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a:effectLst>
            <a:softEdge rad="1270000"/>
          </a:effectLst>
        </p:spPr>
      </p:pic>
      <p:sp>
        <p:nvSpPr>
          <p:cNvPr id="5" name="TextBox 4"/>
          <p:cNvSpPr txBox="1"/>
          <p:nvPr/>
        </p:nvSpPr>
        <p:spPr>
          <a:xfrm>
            <a:off x="1864663" y="99256"/>
            <a:ext cx="10147176" cy="6924973"/>
          </a:xfrm>
          <a:prstGeom prst="rect">
            <a:avLst/>
          </a:prstGeom>
          <a:noFill/>
        </p:spPr>
        <p:txBody>
          <a:bodyPr wrap="square" rtlCol="0">
            <a:spAutoFit/>
          </a:bodyPr>
          <a:lstStyle/>
          <a:p>
            <a:r>
              <a:rPr lang="en-US" sz="4800" b="1" dirty="0"/>
              <a:t>Lord I Need You</a:t>
            </a:r>
          </a:p>
          <a:p>
            <a:endParaRPr lang="en-US" sz="3600" dirty="0"/>
          </a:p>
          <a:p>
            <a:r>
              <a:rPr lang="en-US" sz="3600" dirty="0"/>
              <a:t>Lord I come, I confess</a:t>
            </a:r>
          </a:p>
          <a:p>
            <a:r>
              <a:rPr lang="en-US" sz="3600" dirty="0"/>
              <a:t>Bowing here, I find my rest</a:t>
            </a:r>
          </a:p>
          <a:p>
            <a:r>
              <a:rPr lang="en-US" sz="3600" dirty="0"/>
              <a:t>Without you, I fall apart</a:t>
            </a:r>
          </a:p>
          <a:p>
            <a:r>
              <a:rPr lang="en-US" sz="3600" dirty="0"/>
              <a:t>You’re the one, that guides my heart</a:t>
            </a:r>
          </a:p>
          <a:p>
            <a:endParaRPr lang="en-US" sz="3600" dirty="0"/>
          </a:p>
          <a:p>
            <a:r>
              <a:rPr lang="en-US" sz="3600" dirty="0"/>
              <a:t>Lord I need you, oh I need you</a:t>
            </a:r>
          </a:p>
          <a:p>
            <a:r>
              <a:rPr lang="en-US" sz="3600" dirty="0"/>
              <a:t>Every hour I need you</a:t>
            </a:r>
          </a:p>
          <a:p>
            <a:r>
              <a:rPr lang="en-US" sz="3600" dirty="0"/>
              <a:t>My one </a:t>
            </a:r>
            <a:r>
              <a:rPr lang="en-US" sz="3600" dirty="0" err="1"/>
              <a:t>defemnse</a:t>
            </a:r>
            <a:r>
              <a:rPr lang="en-US" sz="3600" dirty="0"/>
              <a:t>, my righteousness</a:t>
            </a:r>
          </a:p>
          <a:p>
            <a:r>
              <a:rPr lang="en-US" sz="3600" dirty="0"/>
              <a:t>Oh God, how I need you</a:t>
            </a:r>
          </a:p>
          <a:p>
            <a:endParaRPr lang="en-US" sz="3600" dirty="0"/>
          </a:p>
        </p:txBody>
      </p:sp>
    </p:spTree>
    <p:extLst>
      <p:ext uri="{BB962C8B-B14F-4D97-AF65-F5344CB8AC3E}">
        <p14:creationId xmlns:p14="http://schemas.microsoft.com/office/powerpoint/2010/main" val="2926440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a:effectLst>
            <a:softEdge rad="1270000"/>
          </a:effectLst>
        </p:spPr>
      </p:pic>
      <p:sp>
        <p:nvSpPr>
          <p:cNvPr id="5" name="TextBox 4"/>
          <p:cNvSpPr txBox="1"/>
          <p:nvPr/>
        </p:nvSpPr>
        <p:spPr>
          <a:xfrm>
            <a:off x="1855609" y="506662"/>
            <a:ext cx="10147176" cy="5632311"/>
          </a:xfrm>
          <a:prstGeom prst="rect">
            <a:avLst/>
          </a:prstGeom>
          <a:noFill/>
        </p:spPr>
        <p:txBody>
          <a:bodyPr wrap="square" rtlCol="0">
            <a:spAutoFit/>
          </a:bodyPr>
          <a:lstStyle/>
          <a:p>
            <a:r>
              <a:rPr lang="en-US" sz="3600" dirty="0"/>
              <a:t>Where sin runs deep, Your grace is more</a:t>
            </a:r>
          </a:p>
          <a:p>
            <a:r>
              <a:rPr lang="en-US" sz="3600" dirty="0"/>
              <a:t>Where grace is found, is where You are</a:t>
            </a:r>
          </a:p>
          <a:p>
            <a:r>
              <a:rPr lang="en-US" sz="3600" dirty="0"/>
              <a:t>And where You are, Lord I am free</a:t>
            </a:r>
          </a:p>
          <a:p>
            <a:r>
              <a:rPr lang="en-US" sz="3600" dirty="0"/>
              <a:t>Holiness is Christ in me.</a:t>
            </a:r>
          </a:p>
          <a:p>
            <a:endParaRPr lang="en-US" sz="3600" dirty="0"/>
          </a:p>
          <a:p>
            <a:r>
              <a:rPr lang="en-US" sz="3600" dirty="0"/>
              <a:t>Lord I need you, oh I need you</a:t>
            </a:r>
          </a:p>
          <a:p>
            <a:r>
              <a:rPr lang="en-US" sz="3600" dirty="0"/>
              <a:t>Every hour I need you</a:t>
            </a:r>
          </a:p>
          <a:p>
            <a:r>
              <a:rPr lang="en-US" sz="3600" dirty="0"/>
              <a:t>My one defense, my righteousness</a:t>
            </a:r>
          </a:p>
          <a:p>
            <a:r>
              <a:rPr lang="en-US" sz="3600" dirty="0"/>
              <a:t>Oh God, how I need you</a:t>
            </a:r>
          </a:p>
          <a:p>
            <a:endParaRPr lang="en-US" sz="3600" dirty="0"/>
          </a:p>
        </p:txBody>
      </p:sp>
    </p:spTree>
    <p:extLst>
      <p:ext uri="{BB962C8B-B14F-4D97-AF65-F5344CB8AC3E}">
        <p14:creationId xmlns:p14="http://schemas.microsoft.com/office/powerpoint/2010/main" val="3784987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a:effectLst>
            <a:softEdge rad="1270000"/>
          </a:effectLst>
        </p:spPr>
      </p:pic>
      <p:sp>
        <p:nvSpPr>
          <p:cNvPr id="5" name="TextBox 4"/>
          <p:cNvSpPr txBox="1"/>
          <p:nvPr/>
        </p:nvSpPr>
        <p:spPr>
          <a:xfrm>
            <a:off x="1855609" y="506662"/>
            <a:ext cx="10147176" cy="5632311"/>
          </a:xfrm>
          <a:prstGeom prst="rect">
            <a:avLst/>
          </a:prstGeom>
          <a:noFill/>
        </p:spPr>
        <p:txBody>
          <a:bodyPr wrap="square" rtlCol="0">
            <a:spAutoFit/>
          </a:bodyPr>
          <a:lstStyle/>
          <a:p>
            <a:r>
              <a:rPr lang="en-US" sz="3600" dirty="0"/>
              <a:t>So teach my song to rise to you</a:t>
            </a:r>
          </a:p>
          <a:p>
            <a:r>
              <a:rPr lang="en-US" sz="3600" dirty="0"/>
              <a:t>When temptation comes my way</a:t>
            </a:r>
          </a:p>
          <a:p>
            <a:r>
              <a:rPr lang="en-US" sz="3600" dirty="0"/>
              <a:t>And when I cannot stand I’ll fall on you</a:t>
            </a:r>
          </a:p>
          <a:p>
            <a:r>
              <a:rPr lang="en-US" sz="3600" dirty="0"/>
              <a:t>Jesus you’re my hope and stay</a:t>
            </a:r>
          </a:p>
          <a:p>
            <a:endParaRPr lang="en-US" sz="3600" dirty="0"/>
          </a:p>
          <a:p>
            <a:r>
              <a:rPr lang="en-US" sz="3600" dirty="0"/>
              <a:t>Lord I need you, oh I need you</a:t>
            </a:r>
          </a:p>
          <a:p>
            <a:r>
              <a:rPr lang="en-US" sz="3600" dirty="0"/>
              <a:t>Every hour I need you</a:t>
            </a:r>
          </a:p>
          <a:p>
            <a:r>
              <a:rPr lang="en-US" sz="3600" dirty="0"/>
              <a:t>My one </a:t>
            </a:r>
            <a:r>
              <a:rPr lang="en-US" sz="3600" dirty="0" err="1"/>
              <a:t>defemnse</a:t>
            </a:r>
            <a:r>
              <a:rPr lang="en-US" sz="3600" dirty="0"/>
              <a:t>, my righteousness</a:t>
            </a:r>
          </a:p>
          <a:p>
            <a:r>
              <a:rPr lang="en-US" sz="3600" dirty="0"/>
              <a:t>Oh God, how I need you</a:t>
            </a:r>
          </a:p>
          <a:p>
            <a:endParaRPr lang="en-US" sz="3600" dirty="0"/>
          </a:p>
        </p:txBody>
      </p:sp>
    </p:spTree>
    <p:extLst>
      <p:ext uri="{BB962C8B-B14F-4D97-AF65-F5344CB8AC3E}">
        <p14:creationId xmlns:p14="http://schemas.microsoft.com/office/powerpoint/2010/main" val="1385128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747" y="-8784"/>
            <a:ext cx="9167549" cy="6875662"/>
          </a:xfrm>
          <a:prstGeom prst="rect">
            <a:avLst/>
          </a:prstGeom>
        </p:spPr>
      </p:pic>
      <p:sp>
        <p:nvSpPr>
          <p:cNvPr id="5" name="TextBox 4"/>
          <p:cNvSpPr txBox="1"/>
          <p:nvPr/>
        </p:nvSpPr>
        <p:spPr>
          <a:xfrm>
            <a:off x="2237171" y="1171853"/>
            <a:ext cx="9152879" cy="4401205"/>
          </a:xfrm>
          <a:prstGeom prst="rect">
            <a:avLst/>
          </a:prstGeom>
          <a:noFill/>
        </p:spPr>
        <p:txBody>
          <a:bodyPr wrap="square" rtlCol="0">
            <a:spAutoFit/>
          </a:bodyPr>
          <a:lstStyle/>
          <a:p>
            <a:r>
              <a:rPr lang="en-US" sz="4000" b="1" dirty="0">
                <a:effectLst>
                  <a:outerShdw blurRad="50800" dist="38100" dir="2700000" algn="tl" rotWithShape="0">
                    <a:prstClr val="black">
                      <a:alpha val="40000"/>
                    </a:prstClr>
                  </a:outerShdw>
                </a:effectLst>
              </a:rPr>
              <a:t>Sing to the Lord a new song; </a:t>
            </a:r>
          </a:p>
          <a:p>
            <a:r>
              <a:rPr lang="en-US" sz="4000" b="1" dirty="0">
                <a:effectLst>
                  <a:outerShdw blurRad="50800" dist="38100" dir="2700000" algn="tl" rotWithShape="0">
                    <a:prstClr val="black">
                      <a:alpha val="40000"/>
                    </a:prstClr>
                  </a:outerShdw>
                </a:effectLst>
              </a:rPr>
              <a:t>sing to the Lord, all the earth. </a:t>
            </a:r>
          </a:p>
          <a:p>
            <a:r>
              <a:rPr lang="en-US" sz="4000" b="1" dirty="0">
                <a:effectLst>
                  <a:outerShdw blurRad="50800" dist="38100" dir="2700000" algn="tl" rotWithShape="0">
                    <a:prstClr val="black">
                      <a:alpha val="40000"/>
                    </a:prstClr>
                  </a:outerShdw>
                </a:effectLst>
              </a:rPr>
              <a:t>Sing to the Lord, bless his name; </a:t>
            </a:r>
          </a:p>
          <a:p>
            <a:r>
              <a:rPr lang="en-US" sz="4000" b="1" dirty="0">
                <a:effectLst>
                  <a:outerShdw blurRad="50800" dist="38100" dir="2700000" algn="tl" rotWithShape="0">
                    <a:prstClr val="black">
                      <a:alpha val="40000"/>
                    </a:prstClr>
                  </a:outerShdw>
                </a:effectLst>
              </a:rPr>
              <a:t>proclaim his salvation day after day. </a:t>
            </a:r>
          </a:p>
          <a:p>
            <a:r>
              <a:rPr lang="en-US" sz="4000" b="1" dirty="0">
                <a:effectLst>
                  <a:outerShdw blurRad="50800" dist="38100" dir="2700000" algn="tl" rotWithShape="0">
                    <a:prstClr val="black">
                      <a:alpha val="40000"/>
                    </a:prstClr>
                  </a:outerShdw>
                </a:effectLst>
              </a:rPr>
              <a:t>Tell his glory among the nations; </a:t>
            </a:r>
          </a:p>
          <a:p>
            <a:r>
              <a:rPr lang="en-US" sz="4000" b="1" dirty="0">
                <a:effectLst>
                  <a:outerShdw blurRad="50800" dist="38100" dir="2700000" algn="tl" rotWithShape="0">
                    <a:prstClr val="black">
                      <a:alpha val="40000"/>
                    </a:prstClr>
                  </a:outerShdw>
                </a:effectLst>
              </a:rPr>
              <a:t>among all peoples, his marvelous deeds</a:t>
            </a:r>
            <a:r>
              <a:rPr lang="en-US" sz="4000" b="1" dirty="0"/>
              <a:t>.</a:t>
            </a:r>
            <a:r>
              <a:rPr lang="en-US" sz="4000" b="1" dirty="0">
                <a:solidFill>
                  <a:schemeClr val="accent4"/>
                </a:solidFill>
              </a:rPr>
              <a:t> </a:t>
            </a:r>
          </a:p>
          <a:p>
            <a:r>
              <a:rPr lang="en-US" sz="4000" b="1" dirty="0">
                <a:solidFill>
                  <a:schemeClr val="accent4"/>
                </a:solidFill>
              </a:rPr>
              <a:t>   </a:t>
            </a:r>
            <a:r>
              <a:rPr lang="en-US" sz="4000" dirty="0">
                <a:solidFill>
                  <a:srgbClr val="FFC000"/>
                </a:solidFill>
              </a:rPr>
              <a:t>...</a:t>
            </a:r>
            <a:r>
              <a:rPr lang="en-US" sz="2400" b="1" dirty="0">
                <a:solidFill>
                  <a:srgbClr val="FFC000"/>
                </a:solidFill>
              </a:rPr>
              <a:t>Psalm 96</a:t>
            </a:r>
            <a:endParaRPr lang="en-US" sz="1400" b="1" dirty="0">
              <a:solidFill>
                <a:srgbClr val="FFC000"/>
              </a:solidFill>
            </a:endParaRPr>
          </a:p>
        </p:txBody>
      </p:sp>
    </p:spTree>
    <p:extLst>
      <p:ext uri="{BB962C8B-B14F-4D97-AF65-F5344CB8AC3E}">
        <p14:creationId xmlns:p14="http://schemas.microsoft.com/office/powerpoint/2010/main" val="185635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4320"/>
          <a:stretch/>
        </p:blipFill>
        <p:spPr>
          <a:xfrm>
            <a:off x="1856515" y="-1"/>
            <a:ext cx="9139746" cy="6858001"/>
          </a:xfrm>
          <a:prstGeom prst="rect">
            <a:avLst/>
          </a:prstGeom>
        </p:spPr>
      </p:pic>
    </p:spTree>
    <p:extLst>
      <p:ext uri="{BB962C8B-B14F-4D97-AF65-F5344CB8AC3E}">
        <p14:creationId xmlns:p14="http://schemas.microsoft.com/office/powerpoint/2010/main" val="272948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p:spPr>
      </p:pic>
      <p:sp>
        <p:nvSpPr>
          <p:cNvPr id="5" name="TextBox 4"/>
          <p:cNvSpPr txBox="1"/>
          <p:nvPr/>
        </p:nvSpPr>
        <p:spPr>
          <a:xfrm>
            <a:off x="1899822" y="1224873"/>
            <a:ext cx="10147176" cy="4031873"/>
          </a:xfrm>
          <a:prstGeom prst="rect">
            <a:avLst/>
          </a:prstGeom>
          <a:noFill/>
        </p:spPr>
        <p:txBody>
          <a:bodyPr wrap="square" rtlCol="0">
            <a:spAutoFit/>
          </a:bodyPr>
          <a:lstStyle/>
          <a:p>
            <a:r>
              <a:rPr lang="en-US" sz="5400" b="1" dirty="0"/>
              <a:t>To see you high and lifted up</a:t>
            </a:r>
          </a:p>
          <a:p>
            <a:r>
              <a:rPr lang="en-US" sz="5400" b="1" dirty="0"/>
              <a:t>Shining in the light of your glory</a:t>
            </a:r>
          </a:p>
          <a:p>
            <a:r>
              <a:rPr lang="en-US" sz="5400" b="1" dirty="0"/>
              <a:t>Pour out your power and love</a:t>
            </a:r>
          </a:p>
          <a:p>
            <a:r>
              <a:rPr lang="en-US" sz="5400" b="1" dirty="0"/>
              <a:t>As we sing holy, holy, holy</a:t>
            </a:r>
          </a:p>
          <a:p>
            <a:endParaRPr lang="en-US" sz="4000" dirty="0"/>
          </a:p>
        </p:txBody>
      </p:sp>
    </p:spTree>
    <p:extLst>
      <p:ext uri="{BB962C8B-B14F-4D97-AF65-F5344CB8AC3E}">
        <p14:creationId xmlns:p14="http://schemas.microsoft.com/office/powerpoint/2010/main" val="128291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p:spPr>
      </p:pic>
      <p:sp>
        <p:nvSpPr>
          <p:cNvPr id="5" name="TextBox 4"/>
          <p:cNvSpPr txBox="1"/>
          <p:nvPr/>
        </p:nvSpPr>
        <p:spPr>
          <a:xfrm>
            <a:off x="1899822" y="1224873"/>
            <a:ext cx="10147176" cy="4031873"/>
          </a:xfrm>
          <a:prstGeom prst="rect">
            <a:avLst/>
          </a:prstGeom>
          <a:noFill/>
        </p:spPr>
        <p:txBody>
          <a:bodyPr wrap="square" rtlCol="0">
            <a:spAutoFit/>
          </a:bodyPr>
          <a:lstStyle/>
          <a:p>
            <a:r>
              <a:rPr lang="en-US" sz="5400" b="1" dirty="0"/>
              <a:t>Holy, holy, holy</a:t>
            </a:r>
          </a:p>
          <a:p>
            <a:r>
              <a:rPr lang="en-US" sz="5400" b="1" dirty="0"/>
              <a:t>Holy, holy, holy</a:t>
            </a:r>
          </a:p>
          <a:p>
            <a:r>
              <a:rPr lang="en-US" sz="5400" b="1" dirty="0"/>
              <a:t>Holy, holy, holy</a:t>
            </a:r>
          </a:p>
          <a:p>
            <a:r>
              <a:rPr lang="en-US" sz="5400" b="1" dirty="0"/>
              <a:t>I want to see you</a:t>
            </a:r>
          </a:p>
          <a:p>
            <a:endParaRPr lang="en-US" sz="4000" dirty="0"/>
          </a:p>
        </p:txBody>
      </p:sp>
    </p:spTree>
    <p:extLst>
      <p:ext uri="{BB962C8B-B14F-4D97-AF65-F5344CB8AC3E}">
        <p14:creationId xmlns:p14="http://schemas.microsoft.com/office/powerpoint/2010/main" val="196135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p:spPr>
      </p:pic>
      <p:sp>
        <p:nvSpPr>
          <p:cNvPr id="5" name="TextBox 4"/>
          <p:cNvSpPr txBox="1"/>
          <p:nvPr/>
        </p:nvSpPr>
        <p:spPr>
          <a:xfrm>
            <a:off x="3543895" y="1926837"/>
            <a:ext cx="6274360" cy="4031873"/>
          </a:xfrm>
          <a:prstGeom prst="rect">
            <a:avLst/>
          </a:prstGeom>
          <a:noFill/>
        </p:spPr>
        <p:txBody>
          <a:bodyPr wrap="square" rtlCol="0">
            <a:spAutoFit/>
          </a:bodyPr>
          <a:lstStyle/>
          <a:p>
            <a:r>
              <a:rPr lang="en-US" sz="5400" b="1" dirty="0"/>
              <a:t>Holy, holy, holy</a:t>
            </a:r>
          </a:p>
          <a:p>
            <a:r>
              <a:rPr lang="en-US" sz="5400" b="1" dirty="0"/>
              <a:t>Holy, holy, holy</a:t>
            </a:r>
          </a:p>
          <a:p>
            <a:r>
              <a:rPr lang="en-US" sz="5400" b="1" dirty="0"/>
              <a:t>Holy, holy, holy</a:t>
            </a:r>
          </a:p>
          <a:p>
            <a:r>
              <a:rPr lang="en-US" sz="5400" b="1" dirty="0"/>
              <a:t>I want to see you</a:t>
            </a:r>
          </a:p>
          <a:p>
            <a:endParaRPr lang="en-US" sz="4000" dirty="0"/>
          </a:p>
        </p:txBody>
      </p:sp>
    </p:spTree>
    <p:extLst>
      <p:ext uri="{BB962C8B-B14F-4D97-AF65-F5344CB8AC3E}">
        <p14:creationId xmlns:p14="http://schemas.microsoft.com/office/powerpoint/2010/main" val="68938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p:spPr>
      </p:pic>
      <p:sp>
        <p:nvSpPr>
          <p:cNvPr id="5" name="TextBox 4"/>
          <p:cNvSpPr txBox="1"/>
          <p:nvPr/>
        </p:nvSpPr>
        <p:spPr>
          <a:xfrm>
            <a:off x="1899822" y="1224873"/>
            <a:ext cx="10147176" cy="4031873"/>
          </a:xfrm>
          <a:prstGeom prst="rect">
            <a:avLst/>
          </a:prstGeom>
          <a:noFill/>
        </p:spPr>
        <p:txBody>
          <a:bodyPr wrap="square" rtlCol="0">
            <a:spAutoFit/>
          </a:bodyPr>
          <a:lstStyle/>
          <a:p>
            <a:r>
              <a:rPr lang="en-US" sz="5400" b="1" dirty="0"/>
              <a:t>To see you high and lifted up</a:t>
            </a:r>
          </a:p>
          <a:p>
            <a:r>
              <a:rPr lang="en-US" sz="5400" b="1" dirty="0"/>
              <a:t>Shining in the light of your glory</a:t>
            </a:r>
          </a:p>
          <a:p>
            <a:r>
              <a:rPr lang="en-US" sz="5400" b="1" dirty="0"/>
              <a:t>Pour out your power and love</a:t>
            </a:r>
          </a:p>
          <a:p>
            <a:r>
              <a:rPr lang="en-US" sz="5400" b="1" dirty="0"/>
              <a:t>As we sing holy, holy, holy</a:t>
            </a:r>
          </a:p>
          <a:p>
            <a:endParaRPr lang="en-US" sz="4000" dirty="0"/>
          </a:p>
        </p:txBody>
      </p:sp>
    </p:spTree>
    <p:extLst>
      <p:ext uri="{BB962C8B-B14F-4D97-AF65-F5344CB8AC3E}">
        <p14:creationId xmlns:p14="http://schemas.microsoft.com/office/powerpoint/2010/main" val="348132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570" y="0"/>
            <a:ext cx="10709429" cy="6858000"/>
          </a:xfrm>
          <a:prstGeom prst="rect">
            <a:avLst/>
          </a:prstGeom>
        </p:spPr>
      </p:pic>
      <p:sp>
        <p:nvSpPr>
          <p:cNvPr id="5" name="TextBox 4"/>
          <p:cNvSpPr txBox="1"/>
          <p:nvPr/>
        </p:nvSpPr>
        <p:spPr>
          <a:xfrm>
            <a:off x="1899822" y="1224873"/>
            <a:ext cx="10147176" cy="4031873"/>
          </a:xfrm>
          <a:prstGeom prst="rect">
            <a:avLst/>
          </a:prstGeom>
          <a:noFill/>
        </p:spPr>
        <p:txBody>
          <a:bodyPr wrap="square" rtlCol="0">
            <a:spAutoFit/>
          </a:bodyPr>
          <a:lstStyle/>
          <a:p>
            <a:r>
              <a:rPr lang="en-US" sz="5400" b="1" dirty="0"/>
              <a:t>Holy, holy, holy</a:t>
            </a:r>
          </a:p>
          <a:p>
            <a:r>
              <a:rPr lang="en-US" sz="5400" b="1" dirty="0"/>
              <a:t>Holy, holy, holy</a:t>
            </a:r>
          </a:p>
          <a:p>
            <a:r>
              <a:rPr lang="en-US" sz="5400" b="1" dirty="0"/>
              <a:t>Holy, holy, holy</a:t>
            </a:r>
          </a:p>
          <a:p>
            <a:r>
              <a:rPr lang="en-US" sz="5400" b="1" dirty="0"/>
              <a:t>I want to see you</a:t>
            </a:r>
          </a:p>
          <a:p>
            <a:endParaRPr lang="en-US" sz="4000" dirty="0"/>
          </a:p>
        </p:txBody>
      </p:sp>
    </p:spTree>
    <p:extLst>
      <p:ext uri="{BB962C8B-B14F-4D97-AF65-F5344CB8AC3E}">
        <p14:creationId xmlns:p14="http://schemas.microsoft.com/office/powerpoint/2010/main" val="315354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218" y="0"/>
            <a:ext cx="10312782" cy="6858000"/>
          </a:xfrm>
          <a:prstGeom prst="rect">
            <a:avLst/>
          </a:prstGeom>
        </p:spPr>
      </p:pic>
      <p:sp>
        <p:nvSpPr>
          <p:cNvPr id="4" name="TextBox 3"/>
          <p:cNvSpPr txBox="1"/>
          <p:nvPr/>
        </p:nvSpPr>
        <p:spPr>
          <a:xfrm>
            <a:off x="2299317" y="195309"/>
            <a:ext cx="7182035" cy="6555641"/>
          </a:xfrm>
          <a:prstGeom prst="rect">
            <a:avLst/>
          </a:prstGeom>
          <a:noFill/>
        </p:spPr>
        <p:txBody>
          <a:bodyPr wrap="square" rtlCol="0">
            <a:spAutoFit/>
          </a:bodyPr>
          <a:lstStyle/>
          <a:p>
            <a:r>
              <a:rPr lang="en-US" sz="2800" dirty="0">
                <a:solidFill>
                  <a:schemeClr val="bg1"/>
                </a:solidFill>
              </a:rPr>
              <a:t>Hallelujah!</a:t>
            </a:r>
          </a:p>
          <a:p>
            <a:r>
              <a:rPr lang="en-US" sz="2800" dirty="0">
                <a:solidFill>
                  <a:schemeClr val="bg1"/>
                </a:solidFill>
              </a:rPr>
              <a:t>Praise God in his holy sanctuary;</a:t>
            </a:r>
          </a:p>
          <a:p>
            <a:r>
              <a:rPr lang="en-US" sz="2800" dirty="0">
                <a:solidFill>
                  <a:schemeClr val="bg1"/>
                </a:solidFill>
              </a:rPr>
              <a:t>give praise in the mighty dome of heaven.</a:t>
            </a:r>
          </a:p>
          <a:p>
            <a:r>
              <a:rPr lang="en-US" sz="2800" dirty="0">
                <a:solidFill>
                  <a:schemeClr val="bg1"/>
                </a:solidFill>
              </a:rPr>
              <a:t>Give praise for his mighty deeds,</a:t>
            </a:r>
          </a:p>
          <a:p>
            <a:r>
              <a:rPr lang="en-US" sz="2800" dirty="0">
                <a:solidFill>
                  <a:schemeClr val="bg1"/>
                </a:solidFill>
              </a:rPr>
              <a:t>praise him for his great majesty.</a:t>
            </a:r>
          </a:p>
          <a:p>
            <a:r>
              <a:rPr lang="en-US" sz="2800" dirty="0">
                <a:solidFill>
                  <a:schemeClr val="bg1"/>
                </a:solidFill>
              </a:rPr>
              <a:t>Give praise with </a:t>
            </a:r>
            <a:r>
              <a:rPr lang="en-US" sz="2800" b="1" dirty="0">
                <a:solidFill>
                  <a:schemeClr val="bg1"/>
                </a:solidFill>
              </a:rPr>
              <a:t>blasts upon the horn</a:t>
            </a:r>
            <a:r>
              <a:rPr lang="en-US" sz="2800" dirty="0">
                <a:solidFill>
                  <a:schemeClr val="bg1"/>
                </a:solidFill>
              </a:rPr>
              <a:t>,</a:t>
            </a:r>
          </a:p>
          <a:p>
            <a:r>
              <a:rPr lang="en-US" sz="2800" dirty="0">
                <a:solidFill>
                  <a:schemeClr val="bg1"/>
                </a:solidFill>
              </a:rPr>
              <a:t>praise him with </a:t>
            </a:r>
            <a:r>
              <a:rPr lang="en-US" sz="2800" b="1" dirty="0">
                <a:solidFill>
                  <a:schemeClr val="bg1"/>
                </a:solidFill>
              </a:rPr>
              <a:t>harp and lyre</a:t>
            </a:r>
            <a:r>
              <a:rPr lang="en-US" sz="2800" dirty="0">
                <a:solidFill>
                  <a:schemeClr val="bg1"/>
                </a:solidFill>
              </a:rPr>
              <a:t>.</a:t>
            </a:r>
          </a:p>
          <a:p>
            <a:r>
              <a:rPr lang="en-US" sz="2800" dirty="0">
                <a:solidFill>
                  <a:schemeClr val="bg1"/>
                </a:solidFill>
              </a:rPr>
              <a:t>Give praise with </a:t>
            </a:r>
            <a:r>
              <a:rPr lang="en-US" sz="2800" b="1" dirty="0">
                <a:solidFill>
                  <a:schemeClr val="bg1"/>
                </a:solidFill>
              </a:rPr>
              <a:t>tambourines</a:t>
            </a:r>
            <a:r>
              <a:rPr lang="en-US" sz="2800" dirty="0">
                <a:solidFill>
                  <a:schemeClr val="bg1"/>
                </a:solidFill>
              </a:rPr>
              <a:t> and dance,</a:t>
            </a:r>
          </a:p>
          <a:p>
            <a:r>
              <a:rPr lang="en-US" sz="2800" dirty="0">
                <a:solidFill>
                  <a:schemeClr val="bg1"/>
                </a:solidFill>
              </a:rPr>
              <a:t>praise him with </a:t>
            </a:r>
            <a:r>
              <a:rPr lang="en-US" sz="2800" b="1" dirty="0">
                <a:solidFill>
                  <a:schemeClr val="bg1"/>
                </a:solidFill>
              </a:rPr>
              <a:t>strings and pipes</a:t>
            </a:r>
            <a:r>
              <a:rPr lang="en-US" sz="2800" dirty="0">
                <a:solidFill>
                  <a:schemeClr val="bg1"/>
                </a:solidFill>
              </a:rPr>
              <a:t>.</a:t>
            </a:r>
          </a:p>
          <a:p>
            <a:r>
              <a:rPr lang="en-US" sz="2800" dirty="0">
                <a:solidFill>
                  <a:schemeClr val="bg1"/>
                </a:solidFill>
              </a:rPr>
              <a:t>Give praise with </a:t>
            </a:r>
            <a:r>
              <a:rPr lang="en-US" sz="2800" b="1" dirty="0">
                <a:solidFill>
                  <a:schemeClr val="bg1"/>
                </a:solidFill>
              </a:rPr>
              <a:t>crashing cymbals</a:t>
            </a:r>
            <a:r>
              <a:rPr lang="en-US" sz="2800" dirty="0">
                <a:solidFill>
                  <a:schemeClr val="bg1"/>
                </a:solidFill>
              </a:rPr>
              <a:t>,</a:t>
            </a:r>
          </a:p>
          <a:p>
            <a:r>
              <a:rPr lang="en-US" sz="2800" dirty="0">
                <a:solidFill>
                  <a:schemeClr val="bg1"/>
                </a:solidFill>
              </a:rPr>
              <a:t>praise him with </a:t>
            </a:r>
            <a:r>
              <a:rPr lang="en-US" sz="2800" b="1" dirty="0">
                <a:solidFill>
                  <a:schemeClr val="bg1"/>
                </a:solidFill>
              </a:rPr>
              <a:t>sounding cymbals</a:t>
            </a:r>
            <a:r>
              <a:rPr lang="en-US" sz="2800" dirty="0">
                <a:solidFill>
                  <a:schemeClr val="bg1"/>
                </a:solidFill>
              </a:rPr>
              <a:t>.</a:t>
            </a:r>
          </a:p>
          <a:p>
            <a:r>
              <a:rPr lang="en-US" sz="2800" dirty="0">
                <a:solidFill>
                  <a:schemeClr val="bg1"/>
                </a:solidFill>
              </a:rPr>
              <a:t>Let everything that has breath</a:t>
            </a:r>
          </a:p>
          <a:p>
            <a:r>
              <a:rPr lang="en-US" sz="2800" dirty="0">
                <a:solidFill>
                  <a:schemeClr val="bg1"/>
                </a:solidFill>
              </a:rPr>
              <a:t>give praise to the LORD!</a:t>
            </a:r>
          </a:p>
          <a:p>
            <a:r>
              <a:rPr lang="en-US" sz="2800" dirty="0">
                <a:solidFill>
                  <a:schemeClr val="bg1"/>
                </a:solidFill>
              </a:rPr>
              <a:t>Hallelujah!</a:t>
            </a:r>
          </a:p>
          <a:p>
            <a:r>
              <a:rPr lang="en-US" sz="2800" b="1" dirty="0">
                <a:solidFill>
                  <a:schemeClr val="bg1"/>
                </a:solidFill>
              </a:rPr>
              <a:t>Psalm 150</a:t>
            </a:r>
            <a:endParaRPr lang="en-US" sz="2000" b="1" dirty="0">
              <a:solidFill>
                <a:schemeClr val="bg1"/>
              </a:solidFill>
            </a:endParaRPr>
          </a:p>
        </p:txBody>
      </p:sp>
      <p:sp>
        <p:nvSpPr>
          <p:cNvPr id="6" name="TextBox 5"/>
          <p:cNvSpPr txBox="1"/>
          <p:nvPr/>
        </p:nvSpPr>
        <p:spPr>
          <a:xfrm>
            <a:off x="2265286" y="161277"/>
            <a:ext cx="7182035" cy="6555641"/>
          </a:xfrm>
          <a:prstGeom prst="rect">
            <a:avLst/>
          </a:prstGeom>
          <a:noFill/>
        </p:spPr>
        <p:txBody>
          <a:bodyPr wrap="square" rtlCol="0">
            <a:spAutoFit/>
          </a:bodyPr>
          <a:lstStyle/>
          <a:p>
            <a:r>
              <a:rPr lang="en-US" sz="2800" dirty="0"/>
              <a:t>Hallelujah!</a:t>
            </a:r>
          </a:p>
          <a:p>
            <a:r>
              <a:rPr lang="en-US" sz="2800" dirty="0"/>
              <a:t>Praise God in his holy sanctuary;</a:t>
            </a:r>
          </a:p>
          <a:p>
            <a:r>
              <a:rPr lang="en-US" sz="2800" dirty="0"/>
              <a:t>give praise in the mighty dome of heaven.</a:t>
            </a:r>
          </a:p>
          <a:p>
            <a:r>
              <a:rPr lang="en-US" sz="2800" dirty="0"/>
              <a:t>Give praise for his mighty deeds,</a:t>
            </a:r>
          </a:p>
          <a:p>
            <a:r>
              <a:rPr lang="en-US" sz="2800" dirty="0"/>
              <a:t>praise him for his great majesty.</a:t>
            </a:r>
          </a:p>
          <a:p>
            <a:r>
              <a:rPr lang="en-US" sz="2800" dirty="0"/>
              <a:t>Give praise with </a:t>
            </a:r>
            <a:r>
              <a:rPr lang="en-US" sz="2800" b="1" dirty="0">
                <a:solidFill>
                  <a:srgbClr val="FF0000"/>
                </a:solidFill>
              </a:rPr>
              <a:t>blasts upon the horn</a:t>
            </a:r>
            <a:r>
              <a:rPr lang="en-US" sz="2800" dirty="0"/>
              <a:t>,</a:t>
            </a:r>
          </a:p>
          <a:p>
            <a:r>
              <a:rPr lang="en-US" sz="2800" dirty="0"/>
              <a:t>praise him with </a:t>
            </a:r>
            <a:r>
              <a:rPr lang="en-US" sz="2800" b="1" dirty="0">
                <a:solidFill>
                  <a:srgbClr val="FF0000"/>
                </a:solidFill>
              </a:rPr>
              <a:t>harp and lyre</a:t>
            </a:r>
            <a:r>
              <a:rPr lang="en-US" sz="2800" dirty="0"/>
              <a:t>.</a:t>
            </a:r>
          </a:p>
          <a:p>
            <a:r>
              <a:rPr lang="en-US" sz="2800" dirty="0"/>
              <a:t>Give praise with </a:t>
            </a:r>
            <a:r>
              <a:rPr lang="en-US" sz="2800" b="1" dirty="0">
                <a:solidFill>
                  <a:srgbClr val="FF0000"/>
                </a:solidFill>
              </a:rPr>
              <a:t>tambourines</a:t>
            </a:r>
            <a:r>
              <a:rPr lang="en-US" sz="2800" dirty="0"/>
              <a:t> and dance,</a:t>
            </a:r>
          </a:p>
          <a:p>
            <a:r>
              <a:rPr lang="en-US" sz="2800" dirty="0"/>
              <a:t>praise him with </a:t>
            </a:r>
            <a:r>
              <a:rPr lang="en-US" sz="2800" b="1" dirty="0">
                <a:solidFill>
                  <a:srgbClr val="FF0000"/>
                </a:solidFill>
              </a:rPr>
              <a:t>strings and pipes</a:t>
            </a:r>
            <a:r>
              <a:rPr lang="en-US" sz="2800" dirty="0"/>
              <a:t>.</a:t>
            </a:r>
          </a:p>
          <a:p>
            <a:r>
              <a:rPr lang="en-US" sz="2800" dirty="0"/>
              <a:t>Give praise with </a:t>
            </a:r>
            <a:r>
              <a:rPr lang="en-US" sz="2800" b="1" dirty="0">
                <a:solidFill>
                  <a:srgbClr val="FF0000"/>
                </a:solidFill>
              </a:rPr>
              <a:t>crashing cymbals</a:t>
            </a:r>
            <a:r>
              <a:rPr lang="en-US" sz="2800" dirty="0"/>
              <a:t>,</a:t>
            </a:r>
          </a:p>
          <a:p>
            <a:r>
              <a:rPr lang="en-US" sz="2800" dirty="0"/>
              <a:t>praise him with </a:t>
            </a:r>
            <a:r>
              <a:rPr lang="en-US" sz="2800" b="1" dirty="0">
                <a:solidFill>
                  <a:srgbClr val="FF0000"/>
                </a:solidFill>
              </a:rPr>
              <a:t>sounding cymbals</a:t>
            </a:r>
            <a:r>
              <a:rPr lang="en-US" sz="2800" dirty="0"/>
              <a:t>.</a:t>
            </a:r>
          </a:p>
          <a:p>
            <a:r>
              <a:rPr lang="en-US" sz="2800" dirty="0"/>
              <a:t>Let everything that has breath</a:t>
            </a:r>
          </a:p>
          <a:p>
            <a:r>
              <a:rPr lang="en-US" sz="2800" dirty="0"/>
              <a:t>give praise to the LORD!</a:t>
            </a:r>
          </a:p>
          <a:p>
            <a:r>
              <a:rPr lang="en-US" sz="2800" dirty="0"/>
              <a:t>Hallelujah!</a:t>
            </a:r>
          </a:p>
          <a:p>
            <a:r>
              <a:rPr lang="en-US" sz="2800" b="1" dirty="0">
                <a:solidFill>
                  <a:srgbClr val="FFC000"/>
                </a:solidFill>
              </a:rPr>
              <a:t>Psalm 150</a:t>
            </a:r>
            <a:endParaRPr lang="en-US" sz="2000" b="1" dirty="0">
              <a:solidFill>
                <a:srgbClr val="FFC000"/>
              </a:solidFill>
            </a:endParaRPr>
          </a:p>
        </p:txBody>
      </p:sp>
    </p:spTree>
    <p:extLst>
      <p:ext uri="{BB962C8B-B14F-4D97-AF65-F5344CB8AC3E}">
        <p14:creationId xmlns:p14="http://schemas.microsoft.com/office/powerpoint/2010/main" val="388587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MMC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MCC" id="{BC054ACB-27E4-417A-90A2-433335362207}" vid="{B098D89E-F80B-47F8-AEFD-7C5FD59A4B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SMMCC</Template>
  <TotalTime>1659</TotalTime>
  <Words>1223</Words>
  <Application>Microsoft Office PowerPoint</Application>
  <PresentationFormat>Widescreen</PresentationFormat>
  <Paragraphs>189</Paragraphs>
  <Slides>35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SMMCC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Music as Prayer</dc:title>
  <dc:creator>Michael Hager</dc:creator>
  <cp:lastModifiedBy>Michael hager</cp:lastModifiedBy>
  <cp:revision>73</cp:revision>
  <dcterms:created xsi:type="dcterms:W3CDTF">2017-03-05T13:44:30Z</dcterms:created>
  <dcterms:modified xsi:type="dcterms:W3CDTF">2023-12-10T16:53:03Z</dcterms:modified>
</cp:coreProperties>
</file>